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Lst>
  <p:sldSz cy="32918400" cx="21945600"/>
  <p:notesSz cx="7315200" cy="9601200"/>
  <p:embeddedFontLst>
    <p:embeddedFont>
      <p:font typeface="Architects Daughter"/>
      <p:regular r:id="rId8"/>
    </p:embeddedFont>
    <p:embeddedFont>
      <p:font typeface="Balthazar"/>
      <p:regular r:id="rId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0C035C9B-DBCB-4A70-ACC5-8396CD7E3A2A}">
  <a:tblStyle styleId="{0C035C9B-DBCB-4A70-ACC5-8396CD7E3A2A}" styleName="Table_0">
    <a:wholeTbl>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tblStyle>
  <a:tblStyle styleId="{65F518F2-EB30-40C3-90D0-1129A1FE6A2B}" styleName="Table_1">
    <a:wholeTbl>
      <a:tcTxStyle b="off" i="off">
        <a:font>
          <a:latin typeface="Times New Roman"/>
          <a:ea typeface="Times New Roman"/>
          <a:cs typeface="Times New Roman"/>
        </a:font>
        <a:schemeClr val="dk1"/>
      </a:tcTxStyle>
      <a:tcStyle>
        <a:tcBdr>
          <a:left>
            <a:ln cap="flat" cmpd="sng" w="9525">
              <a:solidFill>
                <a:schemeClr val="accent1"/>
              </a:solidFill>
              <a:prstDash val="solid"/>
              <a:round/>
              <a:headEnd len="med" w="med" type="none"/>
              <a:tailEnd len="med" w="med" type="none"/>
            </a:ln>
          </a:left>
          <a:right>
            <a:ln cap="flat" cmpd="sng" w="9525">
              <a:solidFill>
                <a:schemeClr val="accent1"/>
              </a:solidFill>
              <a:prstDash val="solid"/>
              <a:round/>
              <a:headEnd len="med" w="med" type="none"/>
              <a:tailEnd len="med" w="med" type="none"/>
            </a:ln>
          </a:right>
          <a:top>
            <a:ln cap="flat" cmpd="sng" w="9525">
              <a:solidFill>
                <a:schemeClr val="accent1"/>
              </a:solidFill>
              <a:prstDash val="solid"/>
              <a:round/>
              <a:headEnd len="med" w="med" type="none"/>
              <a:tailEnd len="med" w="med" type="none"/>
            </a:ln>
          </a:top>
          <a:bottom>
            <a:ln cap="flat" cmpd="sng" w="9525">
              <a:solidFill>
                <a:schemeClr val="accent1"/>
              </a:solidFill>
              <a:prstDash val="solid"/>
              <a:round/>
              <a:headEnd len="med" w="med" type="none"/>
              <a:tailEnd len="med" w="med" type="none"/>
            </a:ln>
          </a:bottom>
          <a:insideH>
            <a:ln cap="flat" cmpd="sng" w="9525">
              <a:solidFill>
                <a:schemeClr val="accent1"/>
              </a:solidFill>
              <a:prstDash val="solid"/>
              <a:round/>
              <a:headEnd len="med" w="med" type="none"/>
              <a:tailEnd len="med" w="med" type="none"/>
            </a:ln>
          </a:insideH>
          <a:insideV>
            <a:ln cap="flat" cmpd="sng" w="9525">
              <a:solidFill>
                <a:schemeClr val="accent1"/>
              </a:solidFill>
              <a:prstDash val="solid"/>
              <a:round/>
              <a:headEnd len="med" w="med" type="none"/>
              <a:tailEnd len="med" w="med" type="none"/>
            </a:ln>
          </a:insideV>
        </a:tcBdr>
        <a:fill>
          <a:solidFill>
            <a:srgbClr val="FFFFFF">
              <a:alpha val="0"/>
            </a:srgbClr>
          </a:solidFill>
        </a:fill>
      </a:tcStyle>
    </a:wholeTbl>
    <a:band1H>
      <a:tcStyle>
        <a:fill>
          <a:solidFill>
            <a:schemeClr val="accent1">
              <a:alpha val="40000"/>
            </a:schemeClr>
          </a:solidFill>
        </a:fill>
      </a:tcStyle>
    </a:band1H>
    <a:band1V>
      <a:tcStyle>
        <a:tcBdr>
          <a:top>
            <a:ln cap="flat" cmpd="sng" w="9525">
              <a:solidFill>
                <a:schemeClr val="accent1"/>
              </a:solidFill>
              <a:prstDash val="solid"/>
              <a:round/>
              <a:headEnd len="med" w="med" type="none"/>
              <a:tailEnd len="med" w="med" type="none"/>
            </a:ln>
          </a:top>
          <a:bottom>
            <a:ln cap="flat" cmpd="sng" w="9525">
              <a:solidFill>
                <a:schemeClr val="accent1"/>
              </a:solidFill>
              <a:prstDash val="solid"/>
              <a:round/>
              <a:headEnd len="med" w="med" type="none"/>
              <a:tailEnd len="med" w="med" type="none"/>
            </a:ln>
          </a:bottom>
        </a:tcBdr>
        <a:fill>
          <a:solidFill>
            <a:schemeClr val="accent1">
              <a:alpha val="40000"/>
            </a:schemeClr>
          </a:solidFill>
        </a:fill>
      </a:tcStyle>
    </a:band1V>
    <a:lastCol>
      <a:tcTxStyle b="on" i="off"/>
      <a:tcStyle>
        <a:tcBdr>
          <a:left>
            <a:ln cap="flat" cmpd="sng" w="9525">
              <a:solidFill>
                <a:schemeClr val="accent1"/>
              </a:solidFill>
              <a:prstDash val="solid"/>
              <a:round/>
              <a:headEnd len="med" w="med" type="none"/>
              <a:tailEnd len="med" w="med" type="none"/>
            </a:ln>
          </a:left>
          <a:right>
            <a:ln cap="flat" cmpd="sng" w="9525">
              <a:solidFill>
                <a:schemeClr val="accent1"/>
              </a:solidFill>
              <a:prstDash val="solid"/>
              <a:round/>
              <a:headEnd len="med" w="med" type="none"/>
              <a:tailEnd len="med" w="med" type="none"/>
            </a:ln>
          </a:right>
          <a:top>
            <a:ln cap="flat" cmpd="sng" w="9525">
              <a:solidFill>
                <a:schemeClr val="accent1"/>
              </a:solidFill>
              <a:prstDash val="solid"/>
              <a:round/>
              <a:headEnd len="med" w="med" type="none"/>
              <a:tailEnd len="med" w="med" type="none"/>
            </a:ln>
          </a:top>
          <a:bottom>
            <a:ln cap="flat" cmpd="sng" w="9525">
              <a:solidFill>
                <a:schemeClr val="accent1"/>
              </a:solidFill>
              <a:prstDash val="solid"/>
              <a:round/>
              <a:headEnd len="med" w="med" type="none"/>
              <a:tailEnd len="med" w="med" type="none"/>
            </a:ln>
          </a:bottom>
          <a:insideH>
            <a:ln cap="flat" cmpd="sng" w="9525">
              <a:solidFill>
                <a:schemeClr val="accent1"/>
              </a:solidFill>
              <a:prstDash val="solid"/>
              <a:round/>
              <a:headEnd len="med" w="med" type="none"/>
              <a:tailEnd len="med" w="med" type="none"/>
            </a:ln>
          </a:insideH>
          <a:insideV>
            <a:ln cap="flat" cmpd="sng" w="9525">
              <a:solidFill>
                <a:srgbClr val="000000">
                  <a:alpha val="0"/>
                </a:srgbClr>
              </a:solidFill>
              <a:prstDash val="solid"/>
              <a:round/>
              <a:headEnd len="med" w="med" type="none"/>
              <a:tailEnd len="med" w="med" type="none"/>
            </a:ln>
          </a:insideV>
        </a:tcBdr>
      </a:tcStyle>
    </a:lastCol>
    <a:firstCol>
      <a:tcTxStyle b="on" i="off"/>
      <a:tcStyle>
        <a:tcBdr>
          <a:left>
            <a:ln cap="flat" cmpd="sng" w="9525">
              <a:solidFill>
                <a:schemeClr val="accent1"/>
              </a:solidFill>
              <a:prstDash val="solid"/>
              <a:round/>
              <a:headEnd len="med" w="med" type="none"/>
              <a:tailEnd len="med" w="med" type="none"/>
            </a:ln>
          </a:left>
          <a:right>
            <a:ln cap="flat" cmpd="sng" w="9525">
              <a:solidFill>
                <a:schemeClr val="accent1"/>
              </a:solidFill>
              <a:prstDash val="solid"/>
              <a:round/>
              <a:headEnd len="med" w="med" type="none"/>
              <a:tailEnd len="med" w="med" type="none"/>
            </a:ln>
          </a:right>
          <a:top>
            <a:ln cap="flat" cmpd="sng" w="9525">
              <a:solidFill>
                <a:schemeClr val="accent1"/>
              </a:solidFill>
              <a:prstDash val="solid"/>
              <a:round/>
              <a:headEnd len="med" w="med" type="none"/>
              <a:tailEnd len="med" w="med" type="none"/>
            </a:ln>
          </a:top>
          <a:bottom>
            <a:ln cap="flat" cmpd="sng" w="9525">
              <a:solidFill>
                <a:schemeClr val="accent1"/>
              </a:solidFill>
              <a:prstDash val="solid"/>
              <a:round/>
              <a:headEnd len="med" w="med" type="none"/>
              <a:tailEnd len="med" w="med" type="none"/>
            </a:ln>
          </a:bottom>
          <a:insideH>
            <a:ln cap="flat" cmpd="sng" w="9525">
              <a:solidFill>
                <a:schemeClr val="accent1"/>
              </a:solidFill>
              <a:prstDash val="solid"/>
              <a:round/>
              <a:headEnd len="med" w="med" type="none"/>
              <a:tailEnd len="med" w="med" type="none"/>
            </a:ln>
          </a:insideH>
          <a:insideV>
            <a:ln cap="flat" cmpd="sng" w="9525">
              <a:solidFill>
                <a:srgbClr val="000000">
                  <a:alpha val="0"/>
                </a:srgbClr>
              </a:solidFill>
              <a:prstDash val="solid"/>
              <a:round/>
              <a:headEnd len="med" w="med" type="none"/>
              <a:tailEnd len="med" w="med" type="none"/>
            </a:ln>
          </a:insideV>
        </a:tcBdr>
      </a:tcStyle>
    </a:firstCol>
    <a:lastRow>
      <a:tcTxStyle b="on" i="off"/>
      <a:tcStyle>
        <a:tcBdr>
          <a:left>
            <a:ln cap="flat" cmpd="sng" w="9525">
              <a:solidFill>
                <a:schemeClr val="accent1"/>
              </a:solidFill>
              <a:prstDash val="solid"/>
              <a:round/>
              <a:headEnd len="med" w="med" type="none"/>
              <a:tailEnd len="med" w="med" type="none"/>
            </a:ln>
          </a:left>
          <a:right>
            <a:ln cap="flat" cmpd="sng" w="9525">
              <a:solidFill>
                <a:schemeClr val="accent1"/>
              </a:solidFill>
              <a:prstDash val="solid"/>
              <a:round/>
              <a:headEnd len="med" w="med" type="none"/>
              <a:tailEnd len="med" w="med" type="none"/>
            </a:ln>
          </a:right>
          <a:top>
            <a:ln cap="flat" cmpd="sng" w="9525">
              <a:solidFill>
                <a:schemeClr val="accent1"/>
              </a:solidFill>
              <a:prstDash val="solid"/>
              <a:round/>
              <a:headEnd len="med" w="med" type="none"/>
              <a:tailEnd len="med" w="med" type="none"/>
            </a:ln>
          </a:top>
          <a:bottom>
            <a:ln cap="flat" cmpd="sng" w="9525">
              <a:solidFill>
                <a:schemeClr val="accent1"/>
              </a:solidFill>
              <a:prstDash val="solid"/>
              <a:round/>
              <a:headEnd len="med" w="med" type="none"/>
              <a:tailEnd len="med" w="med" type="none"/>
            </a:ln>
          </a:bottom>
          <a:insideH>
            <a:ln cap="flat" cmpd="sng" w="9525">
              <a:solidFill>
                <a:srgbClr val="000000">
                  <a:alpha val="0"/>
                </a:srgbClr>
              </a:solidFill>
              <a:prstDash val="solid"/>
              <a:round/>
              <a:headEnd len="med" w="med" type="none"/>
              <a:tailEnd len="med" w="med" type="none"/>
            </a:ln>
          </a:insideH>
          <a:insideV>
            <a:ln cap="flat" cmpd="sng" w="9525">
              <a:solidFill>
                <a:srgbClr val="000000">
                  <a:alpha val="0"/>
                </a:srgbClr>
              </a:solidFill>
              <a:prstDash val="solid"/>
              <a:round/>
              <a:headEnd len="med" w="med" type="none"/>
              <a:tailEnd len="med" w="med" type="none"/>
            </a:ln>
          </a:insideV>
        </a:tcBdr>
        <a:fill>
          <a:solidFill>
            <a:srgbClr val="FFFFFF">
              <a:alpha val="0"/>
            </a:srgbClr>
          </a:solidFill>
        </a:fill>
      </a:tcStyle>
    </a:lastRow>
    <a:firstRow>
      <a:tcTxStyle b="on" i="off">
        <a:font>
          <a:latin typeface="Times New Roman"/>
          <a:ea typeface="Times New Roman"/>
          <a:cs typeface="Times New Roman"/>
        </a:font>
        <a:schemeClr val="lt1"/>
      </a:tcTxStyle>
      <a:tcStyle>
        <a:tcBdr>
          <a:left>
            <a:ln cap="flat" cmpd="sng" w="9525">
              <a:solidFill>
                <a:schemeClr val="accent1"/>
              </a:solidFill>
              <a:prstDash val="solid"/>
              <a:round/>
              <a:headEnd len="med" w="med" type="none"/>
              <a:tailEnd len="med" w="med" type="none"/>
            </a:ln>
          </a:left>
          <a:right>
            <a:ln cap="flat" cmpd="sng" w="9525">
              <a:solidFill>
                <a:schemeClr val="accent1"/>
              </a:solidFill>
              <a:prstDash val="solid"/>
              <a:round/>
              <a:headEnd len="med" w="med" type="none"/>
              <a:tailEnd len="med" w="med" type="none"/>
            </a:ln>
          </a:right>
          <a:top>
            <a:ln cap="flat" cmpd="sng" w="9525">
              <a:solidFill>
                <a:schemeClr val="accent1"/>
              </a:solidFill>
              <a:prstDash val="solid"/>
              <a:round/>
              <a:headEnd len="med" w="med" type="none"/>
              <a:tailEnd len="med" w="med" type="none"/>
            </a:ln>
          </a:top>
          <a:bottom>
            <a:ln cap="flat" cmpd="sng" w="9525">
              <a:solidFill>
                <a:schemeClr val="lt1"/>
              </a:solidFill>
              <a:prstDash val="solid"/>
              <a:round/>
              <a:headEnd len="med" w="med" type="none"/>
              <a:tailEnd len="med" w="med" type="none"/>
            </a:ln>
          </a:bottom>
          <a:insideH>
            <a:ln cap="flat" cmpd="sng" w="9525">
              <a:solidFill>
                <a:srgbClr val="000000">
                  <a:alpha val="0"/>
                </a:srgbClr>
              </a:solidFill>
              <a:prstDash val="solid"/>
              <a:round/>
              <a:headEnd len="med" w="med" type="none"/>
              <a:tailEnd len="med" w="med" type="none"/>
            </a:ln>
          </a:insideH>
          <a:insideV>
            <a:ln cap="flat" cmpd="sng" w="9525">
              <a:solidFill>
                <a:srgbClr val="000000">
                  <a:alpha val="0"/>
                </a:srgbClr>
              </a:solidFill>
              <a:prstDash val="solid"/>
              <a:round/>
              <a:headEnd len="med" w="med" type="none"/>
              <a:tailEnd len="med" w="med" type="none"/>
            </a:ln>
          </a:insideV>
        </a:tcBdr>
        <a:fill>
          <a:solidFill>
            <a:schemeClr val="accent1"/>
          </a:solidFill>
        </a:fill>
      </a:tcStyle>
    </a:firstRow>
  </a:tblStyle>
</a:tblStyleLst>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font" Target="fonts/Balthazar-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font" Target="fonts/ArchitectsDaughter-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 name="Shape 2"/>
        <p:cNvGrpSpPr/>
        <p:nvPr/>
      </p:nvGrpSpPr>
      <p:grpSpPr>
        <a:xfrm>
          <a:off x="0" y="0"/>
          <a:ext cx="0" cy="0"/>
          <a:chOff x="0" y="0"/>
          <a:chExt cx="0" cy="0"/>
        </a:xfrm>
      </p:grpSpPr>
      <p:sp>
        <p:nvSpPr>
          <p:cNvPr id="3" name="Shape 3"/>
          <p:cNvSpPr/>
          <p:nvPr>
            <p:ph idx="2" type="sldImg"/>
          </p:nvPr>
        </p:nvSpPr>
        <p:spPr>
          <a:xfrm>
            <a:off x="1219425" y="720075"/>
            <a:ext cx="4877024"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731500" y="4560550"/>
            <a:ext cx="5852149" cy="4320525"/>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2444750" y="715962"/>
            <a:ext cx="2427287" cy="363854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a:headEnd len="med" w="med" type="none"/>
            <a:tailEnd len="med" w="med" type="none"/>
          </a:ln>
        </p:spPr>
      </p:sp>
      <p:sp>
        <p:nvSpPr>
          <p:cNvPr id="82" name="Shape 82"/>
          <p:cNvSpPr txBox="1"/>
          <p:nvPr>
            <p:ph idx="1" type="body"/>
          </p:nvPr>
        </p:nvSpPr>
        <p:spPr>
          <a:xfrm>
            <a:off x="974725" y="4594225"/>
            <a:ext cx="5365749" cy="4278312"/>
          </a:xfrm>
          <a:prstGeom prst="rect">
            <a:avLst/>
          </a:prstGeom>
          <a:noFill/>
          <a:ln>
            <a:noFill/>
          </a:ln>
        </p:spPr>
        <p:txBody>
          <a:bodyPr anchorCtr="0" anchor="t" bIns="50800" lIns="101600" rIns="101600" tIns="50800">
            <a:noAutofit/>
          </a:bodyPr>
          <a:lstStyle/>
          <a:p>
            <a:pPr indent="0" lvl="0" marL="0" marR="0" rtl="0" algn="l">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 name="Shape 118"/>
        <p:cNvGrpSpPr/>
        <p:nvPr/>
      </p:nvGrpSpPr>
      <p:grpSpPr>
        <a:xfrm>
          <a:off x="0" y="0"/>
          <a:ext cx="0" cy="0"/>
          <a:chOff x="0" y="0"/>
          <a:chExt cx="0" cy="0"/>
        </a:xfrm>
      </p:grpSpPr>
      <p:sp>
        <p:nvSpPr>
          <p:cNvPr id="119" name="Shape 119"/>
          <p:cNvSpPr txBox="1"/>
          <p:nvPr>
            <p:ph idx="1" type="body"/>
          </p:nvPr>
        </p:nvSpPr>
        <p:spPr>
          <a:xfrm>
            <a:off x="731500" y="4560550"/>
            <a:ext cx="5852149" cy="4320525"/>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20" name="Shape 120"/>
          <p:cNvSpPr/>
          <p:nvPr>
            <p:ph idx="2" type="sldImg"/>
          </p:nvPr>
        </p:nvSpPr>
        <p:spPr>
          <a:xfrm>
            <a:off x="1219425" y="720075"/>
            <a:ext cx="4877024" cy="3600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1" name="Shape 11"/>
        <p:cNvGrpSpPr/>
        <p:nvPr/>
      </p:nvGrpSpPr>
      <p:grpSpPr>
        <a:xfrm>
          <a:off x="0" y="0"/>
          <a:ext cx="0" cy="0"/>
          <a:chOff x="0" y="0"/>
          <a:chExt cx="0" cy="0"/>
        </a:xfrm>
      </p:grpSpPr>
      <p:sp>
        <p:nvSpPr>
          <p:cNvPr id="12" name="Shape 12"/>
          <p:cNvSpPr txBox="1"/>
          <p:nvPr>
            <p:ph idx="10" type="dt"/>
          </p:nvPr>
        </p:nvSpPr>
        <p:spPr>
          <a:xfrm>
            <a:off x="1647825" y="29992637"/>
            <a:ext cx="4572000" cy="2193925"/>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13" name="Shape 13"/>
          <p:cNvSpPr txBox="1"/>
          <p:nvPr>
            <p:ph idx="11" type="ftr"/>
          </p:nvPr>
        </p:nvSpPr>
        <p:spPr>
          <a:xfrm>
            <a:off x="7496175" y="29992637"/>
            <a:ext cx="6953249" cy="2193925"/>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14" name="Shape 14"/>
          <p:cNvSpPr txBox="1"/>
          <p:nvPr>
            <p:ph idx="12" type="sldNum"/>
          </p:nvPr>
        </p:nvSpPr>
        <p:spPr>
          <a:xfrm>
            <a:off x="15725775" y="29992637"/>
            <a:ext cx="4572000" cy="2193925"/>
          </a:xfrm>
          <a:prstGeom prst="rect">
            <a:avLst/>
          </a:prstGeom>
          <a:noFill/>
          <a:ln>
            <a:noFill/>
          </a:ln>
        </p:spPr>
        <p:txBody>
          <a:bodyPr anchorCtr="0" anchor="ctr" bIns="162325" lIns="324650" rIns="324650" tIns="162325">
            <a:noAutofit/>
          </a:bodyPr>
          <a:lstStyle/>
          <a:p>
            <a:pPr indent="0" lvl="0" marL="0" marR="0" rtl="0" algn="r">
              <a:spcBef>
                <a:spcPts val="0"/>
              </a:spcBef>
              <a:spcAft>
                <a:spcPts val="0"/>
              </a:spcAft>
              <a:buSzPct val="25000"/>
              <a:buNone/>
            </a:pPr>
            <a:fld id="{00000000-1234-1234-1234-123412341234}" type="slidenum">
              <a:rPr b="0" i="0" lang="en-US" sz="5000" u="none" cap="none" strike="noStrike">
                <a:solidFill>
                  <a:schemeClr val="dk1"/>
                </a:solidFill>
                <a:latin typeface="Times New Roman"/>
                <a:ea typeface="Times New Roman"/>
                <a:cs typeface="Times New Roman"/>
                <a:sym typeface="Times New Roman"/>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68" name="Shape 68"/>
        <p:cNvGrpSpPr/>
        <p:nvPr/>
      </p:nvGrpSpPr>
      <p:grpSpPr>
        <a:xfrm>
          <a:off x="0" y="0"/>
          <a:ext cx="0" cy="0"/>
          <a:chOff x="0" y="0"/>
          <a:chExt cx="0" cy="0"/>
        </a:xfrm>
      </p:grpSpPr>
      <p:sp>
        <p:nvSpPr>
          <p:cNvPr id="69" name="Shape 69"/>
          <p:cNvSpPr txBox="1"/>
          <p:nvPr>
            <p:ph type="title"/>
          </p:nvPr>
        </p:nvSpPr>
        <p:spPr>
          <a:xfrm>
            <a:off x="1647825" y="2925763"/>
            <a:ext cx="18649950" cy="5486399"/>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1pPr>
            <a:lvl2pPr indent="0" lvl="1"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2pPr>
            <a:lvl3pPr indent="0" lvl="2"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3pPr>
            <a:lvl4pPr indent="0" lvl="3"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4pPr>
            <a:lvl5pPr indent="0" lvl="4"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5pPr>
            <a:lvl6pPr indent="0" lvl="5" marL="4572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6pPr>
            <a:lvl7pPr indent="0" lvl="6" marL="9144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7pPr>
            <a:lvl8pPr indent="0" lvl="7" marL="13716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8pPr>
            <a:lvl9pPr indent="0" lvl="8" marL="18288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9pPr>
          </a:lstStyle>
          <a:p/>
        </p:txBody>
      </p:sp>
      <p:sp>
        <p:nvSpPr>
          <p:cNvPr id="70" name="Shape 70"/>
          <p:cNvSpPr txBox="1"/>
          <p:nvPr>
            <p:ph idx="1" type="body"/>
          </p:nvPr>
        </p:nvSpPr>
        <p:spPr>
          <a:xfrm rot="5400000">
            <a:off x="1098550" y="10061574"/>
            <a:ext cx="19748499" cy="18649950"/>
          </a:xfrm>
          <a:prstGeom prst="rect">
            <a:avLst/>
          </a:prstGeom>
          <a:noFill/>
          <a:ln>
            <a:noFill/>
          </a:ln>
        </p:spPr>
        <p:txBody>
          <a:bodyPr anchorCtr="0" anchor="t" bIns="91425" lIns="91425" rIns="91425" tIns="91425"/>
          <a:lstStyle>
            <a:lvl1pPr indent="-492125" lvl="0" marL="1209675" marR="0" rtl="0" algn="l">
              <a:spcBef>
                <a:spcPts val="2260"/>
              </a:spcBef>
              <a:spcAft>
                <a:spcPts val="0"/>
              </a:spcAft>
              <a:buClr>
                <a:schemeClr val="dk1"/>
              </a:buClr>
              <a:buSzPct val="100000"/>
              <a:buFont typeface="Times New Roman"/>
              <a:buChar char="•"/>
              <a:defRPr b="0" i="0" sz="11300" u="none" cap="none" strike="noStrike">
                <a:solidFill>
                  <a:schemeClr val="dk1"/>
                </a:solidFill>
                <a:latin typeface="Times New Roman"/>
                <a:ea typeface="Times New Roman"/>
                <a:cs typeface="Times New Roman"/>
                <a:sym typeface="Times New Roman"/>
              </a:defRPr>
            </a:lvl1pPr>
            <a:lvl2pPr indent="-396875" lvl="1" marL="2619375" marR="0" rtl="0" algn="l">
              <a:spcBef>
                <a:spcPts val="1960"/>
              </a:spcBef>
              <a:spcAft>
                <a:spcPts val="0"/>
              </a:spcAft>
              <a:buClr>
                <a:schemeClr val="dk1"/>
              </a:buClr>
              <a:buSzPct val="100000"/>
              <a:buFont typeface="Times New Roman"/>
              <a:buChar char="–"/>
              <a:defRPr b="0" i="0" sz="9800" u="none" cap="none" strike="noStrike">
                <a:solidFill>
                  <a:schemeClr val="dk1"/>
                </a:solidFill>
                <a:latin typeface="Times New Roman"/>
                <a:ea typeface="Times New Roman"/>
                <a:cs typeface="Times New Roman"/>
                <a:sym typeface="Times New Roman"/>
              </a:defRPr>
            </a:lvl2pPr>
            <a:lvl3pPr indent="-282575" lvl="2" marL="4029075" marR="0" rtl="0" algn="l">
              <a:spcBef>
                <a:spcPts val="1680"/>
              </a:spcBef>
              <a:spcAft>
                <a:spcPts val="0"/>
              </a:spcAft>
              <a:buClr>
                <a:schemeClr val="dk1"/>
              </a:buClr>
              <a:buSzPct val="100000"/>
              <a:buFont typeface="Times New Roman"/>
              <a:buChar char="•"/>
              <a:defRPr b="0" i="0" sz="8400" u="none" cap="none" strike="noStrike">
                <a:solidFill>
                  <a:schemeClr val="dk1"/>
                </a:solidFill>
                <a:latin typeface="Times New Roman"/>
                <a:ea typeface="Times New Roman"/>
                <a:cs typeface="Times New Roman"/>
                <a:sym typeface="Times New Roman"/>
              </a:defRPr>
            </a:lvl3pPr>
            <a:lvl4pPr indent="-365125" lvl="3" marL="56419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4pPr>
            <a:lvl5pPr indent="-365125" lvl="4" marL="72548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5pPr>
            <a:lvl6pPr indent="-365125" lvl="5" marL="77120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6pPr>
            <a:lvl7pPr indent="-365125" lvl="6" marL="81692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7pPr>
            <a:lvl8pPr indent="-365125" lvl="7" marL="86264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8pPr>
            <a:lvl9pPr indent="-365125" lvl="8" marL="90836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9pPr>
          </a:lstStyle>
          <a:p/>
        </p:txBody>
      </p:sp>
      <p:sp>
        <p:nvSpPr>
          <p:cNvPr id="71" name="Shape 71"/>
          <p:cNvSpPr txBox="1"/>
          <p:nvPr>
            <p:ph idx="10" type="dt"/>
          </p:nvPr>
        </p:nvSpPr>
        <p:spPr>
          <a:xfrm>
            <a:off x="1647825" y="29992637"/>
            <a:ext cx="4572000" cy="2193925"/>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72" name="Shape 72"/>
          <p:cNvSpPr txBox="1"/>
          <p:nvPr>
            <p:ph idx="11" type="ftr"/>
          </p:nvPr>
        </p:nvSpPr>
        <p:spPr>
          <a:xfrm>
            <a:off x="7496175" y="29992637"/>
            <a:ext cx="6953249" cy="2193925"/>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73" name="Shape 73"/>
          <p:cNvSpPr txBox="1"/>
          <p:nvPr>
            <p:ph idx="12" type="sldNum"/>
          </p:nvPr>
        </p:nvSpPr>
        <p:spPr>
          <a:xfrm>
            <a:off x="15725775" y="29992637"/>
            <a:ext cx="4572000" cy="2193925"/>
          </a:xfrm>
          <a:prstGeom prst="rect">
            <a:avLst/>
          </a:prstGeom>
          <a:noFill/>
          <a:ln>
            <a:noFill/>
          </a:ln>
        </p:spPr>
        <p:txBody>
          <a:bodyPr anchorCtr="0" anchor="ctr" bIns="162325" lIns="324650" rIns="324650" tIns="162325">
            <a:noAutofit/>
          </a:bodyPr>
          <a:lstStyle/>
          <a:p>
            <a:pPr indent="0" lvl="0" marL="0" marR="0" rtl="0" algn="r">
              <a:spcBef>
                <a:spcPts val="0"/>
              </a:spcBef>
              <a:spcAft>
                <a:spcPts val="0"/>
              </a:spcAft>
              <a:buSzPct val="25000"/>
              <a:buNone/>
            </a:pPr>
            <a:fld id="{00000000-1234-1234-1234-123412341234}" type="slidenum">
              <a:rPr b="0" i="0" lang="en-US" sz="5000" u="none" cap="none" strike="noStrike">
                <a:solidFill>
                  <a:schemeClr val="dk1"/>
                </a:solidFill>
                <a:latin typeface="Times New Roman"/>
                <a:ea typeface="Times New Roman"/>
                <a:cs typeface="Times New Roman"/>
                <a:sym typeface="Times New Roman"/>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74" name="Shape 74"/>
        <p:cNvGrpSpPr/>
        <p:nvPr/>
      </p:nvGrpSpPr>
      <p:grpSpPr>
        <a:xfrm>
          <a:off x="0" y="0"/>
          <a:ext cx="0" cy="0"/>
          <a:chOff x="0" y="0"/>
          <a:chExt cx="0" cy="0"/>
        </a:xfrm>
      </p:grpSpPr>
      <p:sp>
        <p:nvSpPr>
          <p:cNvPr id="75" name="Shape 75"/>
          <p:cNvSpPr txBox="1"/>
          <p:nvPr>
            <p:ph type="title"/>
          </p:nvPr>
        </p:nvSpPr>
        <p:spPr>
          <a:xfrm rot="5400000">
            <a:off x="4799012" y="13762038"/>
            <a:ext cx="26335038" cy="4662487"/>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1pPr>
            <a:lvl2pPr indent="0" lvl="1"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2pPr>
            <a:lvl3pPr indent="0" lvl="2"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3pPr>
            <a:lvl4pPr indent="0" lvl="3"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4pPr>
            <a:lvl5pPr indent="0" lvl="4"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5pPr>
            <a:lvl6pPr indent="0" lvl="5" marL="4572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6pPr>
            <a:lvl7pPr indent="0" lvl="6" marL="9144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7pPr>
            <a:lvl8pPr indent="0" lvl="7" marL="13716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8pPr>
            <a:lvl9pPr indent="0" lvl="8" marL="18288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9pPr>
          </a:lstStyle>
          <a:p/>
        </p:txBody>
      </p:sp>
      <p:sp>
        <p:nvSpPr>
          <p:cNvPr id="76" name="Shape 76"/>
          <p:cNvSpPr txBox="1"/>
          <p:nvPr>
            <p:ph idx="1" type="body"/>
          </p:nvPr>
        </p:nvSpPr>
        <p:spPr>
          <a:xfrm rot="5400000">
            <a:off x="-4602163" y="9175750"/>
            <a:ext cx="26335038" cy="13835062"/>
          </a:xfrm>
          <a:prstGeom prst="rect">
            <a:avLst/>
          </a:prstGeom>
          <a:noFill/>
          <a:ln>
            <a:noFill/>
          </a:ln>
        </p:spPr>
        <p:txBody>
          <a:bodyPr anchorCtr="0" anchor="t" bIns="91425" lIns="91425" rIns="91425" tIns="91425"/>
          <a:lstStyle>
            <a:lvl1pPr indent="-492125" lvl="0" marL="1209675" marR="0" rtl="0" algn="l">
              <a:spcBef>
                <a:spcPts val="2260"/>
              </a:spcBef>
              <a:spcAft>
                <a:spcPts val="0"/>
              </a:spcAft>
              <a:buClr>
                <a:schemeClr val="dk1"/>
              </a:buClr>
              <a:buSzPct val="100000"/>
              <a:buFont typeface="Times New Roman"/>
              <a:buChar char="•"/>
              <a:defRPr b="0" i="0" sz="11300" u="none" cap="none" strike="noStrike">
                <a:solidFill>
                  <a:schemeClr val="dk1"/>
                </a:solidFill>
                <a:latin typeface="Times New Roman"/>
                <a:ea typeface="Times New Roman"/>
                <a:cs typeface="Times New Roman"/>
                <a:sym typeface="Times New Roman"/>
              </a:defRPr>
            </a:lvl1pPr>
            <a:lvl2pPr indent="-396875" lvl="1" marL="2619375" marR="0" rtl="0" algn="l">
              <a:spcBef>
                <a:spcPts val="1960"/>
              </a:spcBef>
              <a:spcAft>
                <a:spcPts val="0"/>
              </a:spcAft>
              <a:buClr>
                <a:schemeClr val="dk1"/>
              </a:buClr>
              <a:buSzPct val="100000"/>
              <a:buFont typeface="Times New Roman"/>
              <a:buChar char="–"/>
              <a:defRPr b="0" i="0" sz="9800" u="none" cap="none" strike="noStrike">
                <a:solidFill>
                  <a:schemeClr val="dk1"/>
                </a:solidFill>
                <a:latin typeface="Times New Roman"/>
                <a:ea typeface="Times New Roman"/>
                <a:cs typeface="Times New Roman"/>
                <a:sym typeface="Times New Roman"/>
              </a:defRPr>
            </a:lvl2pPr>
            <a:lvl3pPr indent="-282575" lvl="2" marL="4029075" marR="0" rtl="0" algn="l">
              <a:spcBef>
                <a:spcPts val="1680"/>
              </a:spcBef>
              <a:spcAft>
                <a:spcPts val="0"/>
              </a:spcAft>
              <a:buClr>
                <a:schemeClr val="dk1"/>
              </a:buClr>
              <a:buSzPct val="100000"/>
              <a:buFont typeface="Times New Roman"/>
              <a:buChar char="•"/>
              <a:defRPr b="0" i="0" sz="8400" u="none" cap="none" strike="noStrike">
                <a:solidFill>
                  <a:schemeClr val="dk1"/>
                </a:solidFill>
                <a:latin typeface="Times New Roman"/>
                <a:ea typeface="Times New Roman"/>
                <a:cs typeface="Times New Roman"/>
                <a:sym typeface="Times New Roman"/>
              </a:defRPr>
            </a:lvl3pPr>
            <a:lvl4pPr indent="-365125" lvl="3" marL="56419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4pPr>
            <a:lvl5pPr indent="-365125" lvl="4" marL="72548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5pPr>
            <a:lvl6pPr indent="-365125" lvl="5" marL="77120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6pPr>
            <a:lvl7pPr indent="-365125" lvl="6" marL="81692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7pPr>
            <a:lvl8pPr indent="-365125" lvl="7" marL="86264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8pPr>
            <a:lvl9pPr indent="-365125" lvl="8" marL="90836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9pPr>
          </a:lstStyle>
          <a:p/>
        </p:txBody>
      </p:sp>
      <p:sp>
        <p:nvSpPr>
          <p:cNvPr id="77" name="Shape 77"/>
          <p:cNvSpPr txBox="1"/>
          <p:nvPr>
            <p:ph idx="10" type="dt"/>
          </p:nvPr>
        </p:nvSpPr>
        <p:spPr>
          <a:xfrm>
            <a:off x="1647825" y="29992637"/>
            <a:ext cx="4572000" cy="2193925"/>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78" name="Shape 78"/>
          <p:cNvSpPr txBox="1"/>
          <p:nvPr>
            <p:ph idx="11" type="ftr"/>
          </p:nvPr>
        </p:nvSpPr>
        <p:spPr>
          <a:xfrm>
            <a:off x="7496175" y="29992637"/>
            <a:ext cx="6953249" cy="2193925"/>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79" name="Shape 79"/>
          <p:cNvSpPr txBox="1"/>
          <p:nvPr>
            <p:ph idx="12" type="sldNum"/>
          </p:nvPr>
        </p:nvSpPr>
        <p:spPr>
          <a:xfrm>
            <a:off x="15725775" y="29992637"/>
            <a:ext cx="4572000" cy="2193925"/>
          </a:xfrm>
          <a:prstGeom prst="rect">
            <a:avLst/>
          </a:prstGeom>
          <a:noFill/>
          <a:ln>
            <a:noFill/>
          </a:ln>
        </p:spPr>
        <p:txBody>
          <a:bodyPr anchorCtr="0" anchor="ctr" bIns="162325" lIns="324650" rIns="324650" tIns="162325">
            <a:noAutofit/>
          </a:bodyPr>
          <a:lstStyle/>
          <a:p>
            <a:pPr indent="0" lvl="0" marL="0" marR="0" rtl="0" algn="r">
              <a:spcBef>
                <a:spcPts val="0"/>
              </a:spcBef>
              <a:spcAft>
                <a:spcPts val="0"/>
              </a:spcAft>
              <a:buSzPct val="25000"/>
              <a:buNone/>
            </a:pPr>
            <a:fld id="{00000000-1234-1234-1234-123412341234}" type="slidenum">
              <a:rPr b="0" i="0" lang="en-US" sz="5000" u="none" cap="none" strike="noStrike">
                <a:solidFill>
                  <a:schemeClr val="dk1"/>
                </a:solidFill>
                <a:latin typeface="Times New Roman"/>
                <a:ea typeface="Times New Roman"/>
                <a:cs typeface="Times New Roman"/>
                <a:sym typeface="Times New Roman"/>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5" name="Shape 15"/>
        <p:cNvGrpSpPr/>
        <p:nvPr/>
      </p:nvGrpSpPr>
      <p:grpSpPr>
        <a:xfrm>
          <a:off x="0" y="0"/>
          <a:ext cx="0" cy="0"/>
          <a:chOff x="0" y="0"/>
          <a:chExt cx="0" cy="0"/>
        </a:xfrm>
      </p:grpSpPr>
      <p:sp>
        <p:nvSpPr>
          <p:cNvPr id="16" name="Shape 16"/>
          <p:cNvSpPr txBox="1"/>
          <p:nvPr>
            <p:ph type="ctrTitle"/>
          </p:nvPr>
        </p:nvSpPr>
        <p:spPr>
          <a:xfrm>
            <a:off x="1646238" y="10226675"/>
            <a:ext cx="18653124" cy="7054849"/>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1pPr>
            <a:lvl2pPr indent="0" lvl="1"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2pPr>
            <a:lvl3pPr indent="0" lvl="2"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3pPr>
            <a:lvl4pPr indent="0" lvl="3"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4pPr>
            <a:lvl5pPr indent="0" lvl="4"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5pPr>
            <a:lvl6pPr indent="0" lvl="5" marL="4572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6pPr>
            <a:lvl7pPr indent="0" lvl="6" marL="9144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7pPr>
            <a:lvl8pPr indent="0" lvl="7" marL="13716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8pPr>
            <a:lvl9pPr indent="0" lvl="8" marL="18288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9pPr>
          </a:lstStyle>
          <a:p/>
        </p:txBody>
      </p:sp>
      <p:sp>
        <p:nvSpPr>
          <p:cNvPr id="17" name="Shape 17"/>
          <p:cNvSpPr txBox="1"/>
          <p:nvPr>
            <p:ph idx="1" type="subTitle"/>
          </p:nvPr>
        </p:nvSpPr>
        <p:spPr>
          <a:xfrm>
            <a:off x="3292475" y="18653125"/>
            <a:ext cx="15360650" cy="8413749"/>
          </a:xfrm>
          <a:prstGeom prst="rect">
            <a:avLst/>
          </a:prstGeom>
          <a:noFill/>
          <a:ln>
            <a:noFill/>
          </a:ln>
        </p:spPr>
        <p:txBody>
          <a:bodyPr anchorCtr="0" anchor="t" bIns="91425" lIns="91425" rIns="91425" tIns="91425"/>
          <a:lstStyle>
            <a:lvl1pPr indent="0" lvl="0" marL="0" marR="0" rtl="0" algn="ctr">
              <a:spcBef>
                <a:spcPts val="2260"/>
              </a:spcBef>
              <a:spcAft>
                <a:spcPts val="0"/>
              </a:spcAft>
              <a:buClr>
                <a:schemeClr val="dk1"/>
              </a:buClr>
              <a:buFont typeface="Times New Roman"/>
              <a:buNone/>
              <a:defRPr b="0" i="0" sz="11300" u="none" cap="none" strike="noStrike">
                <a:solidFill>
                  <a:schemeClr val="dk1"/>
                </a:solidFill>
                <a:latin typeface="Times New Roman"/>
                <a:ea typeface="Times New Roman"/>
                <a:cs typeface="Times New Roman"/>
                <a:sym typeface="Times New Roman"/>
              </a:defRPr>
            </a:lvl1pPr>
            <a:lvl2pPr indent="0" lvl="1" marL="457200" marR="0" rtl="0" algn="ctr">
              <a:spcBef>
                <a:spcPts val="1960"/>
              </a:spcBef>
              <a:spcAft>
                <a:spcPts val="0"/>
              </a:spcAft>
              <a:buClr>
                <a:schemeClr val="dk1"/>
              </a:buClr>
              <a:buFont typeface="Times New Roman"/>
              <a:buNone/>
              <a:defRPr b="0" i="0" sz="9800" u="none" cap="none" strike="noStrike">
                <a:solidFill>
                  <a:schemeClr val="dk1"/>
                </a:solidFill>
                <a:latin typeface="Times New Roman"/>
                <a:ea typeface="Times New Roman"/>
                <a:cs typeface="Times New Roman"/>
                <a:sym typeface="Times New Roman"/>
              </a:defRPr>
            </a:lvl2pPr>
            <a:lvl3pPr indent="0" lvl="2" marL="914400" marR="0" rtl="0" algn="ctr">
              <a:spcBef>
                <a:spcPts val="1680"/>
              </a:spcBef>
              <a:spcAft>
                <a:spcPts val="0"/>
              </a:spcAft>
              <a:buClr>
                <a:schemeClr val="dk1"/>
              </a:buClr>
              <a:buFont typeface="Times New Roman"/>
              <a:buNone/>
              <a:defRPr b="0" i="0" sz="8400" u="none" cap="none" strike="noStrike">
                <a:solidFill>
                  <a:schemeClr val="dk1"/>
                </a:solidFill>
                <a:latin typeface="Times New Roman"/>
                <a:ea typeface="Times New Roman"/>
                <a:cs typeface="Times New Roman"/>
                <a:sym typeface="Times New Roman"/>
              </a:defRPr>
            </a:lvl3pPr>
            <a:lvl4pPr indent="0" lvl="3" marL="1371600" marR="0" rtl="0" algn="ctr">
              <a:spcBef>
                <a:spcPts val="1420"/>
              </a:spcBef>
              <a:spcAft>
                <a:spcPts val="0"/>
              </a:spcAft>
              <a:buClr>
                <a:schemeClr val="dk1"/>
              </a:buClr>
              <a:buFont typeface="Times New Roman"/>
              <a:buNone/>
              <a:defRPr b="0" i="0" sz="7100" u="none" cap="none" strike="noStrike">
                <a:solidFill>
                  <a:schemeClr val="dk1"/>
                </a:solidFill>
                <a:latin typeface="Times New Roman"/>
                <a:ea typeface="Times New Roman"/>
                <a:cs typeface="Times New Roman"/>
                <a:sym typeface="Times New Roman"/>
              </a:defRPr>
            </a:lvl4pPr>
            <a:lvl5pPr indent="0" lvl="4" marL="1828800" marR="0" rtl="0" algn="ctr">
              <a:spcBef>
                <a:spcPts val="1420"/>
              </a:spcBef>
              <a:spcAft>
                <a:spcPts val="0"/>
              </a:spcAft>
              <a:buClr>
                <a:schemeClr val="dk1"/>
              </a:buClr>
              <a:buFont typeface="Times New Roman"/>
              <a:buNone/>
              <a:defRPr b="0" i="0" sz="7100" u="none" cap="none" strike="noStrike">
                <a:solidFill>
                  <a:schemeClr val="dk1"/>
                </a:solidFill>
                <a:latin typeface="Times New Roman"/>
                <a:ea typeface="Times New Roman"/>
                <a:cs typeface="Times New Roman"/>
                <a:sym typeface="Times New Roman"/>
              </a:defRPr>
            </a:lvl5pPr>
            <a:lvl6pPr indent="0" lvl="5" marL="2286000" marR="0" rtl="0" algn="ctr">
              <a:spcBef>
                <a:spcPts val="1420"/>
              </a:spcBef>
              <a:spcAft>
                <a:spcPts val="0"/>
              </a:spcAft>
              <a:buClr>
                <a:schemeClr val="dk1"/>
              </a:buClr>
              <a:buFont typeface="Times New Roman"/>
              <a:buNone/>
              <a:defRPr b="0" i="0" sz="7100" u="none" cap="none" strike="noStrike">
                <a:solidFill>
                  <a:schemeClr val="dk1"/>
                </a:solidFill>
                <a:latin typeface="Times New Roman"/>
                <a:ea typeface="Times New Roman"/>
                <a:cs typeface="Times New Roman"/>
                <a:sym typeface="Times New Roman"/>
              </a:defRPr>
            </a:lvl6pPr>
            <a:lvl7pPr indent="0" lvl="6" marL="2743200" marR="0" rtl="0" algn="ctr">
              <a:spcBef>
                <a:spcPts val="1420"/>
              </a:spcBef>
              <a:spcAft>
                <a:spcPts val="0"/>
              </a:spcAft>
              <a:buClr>
                <a:schemeClr val="dk1"/>
              </a:buClr>
              <a:buFont typeface="Times New Roman"/>
              <a:buNone/>
              <a:defRPr b="0" i="0" sz="7100" u="none" cap="none" strike="noStrike">
                <a:solidFill>
                  <a:schemeClr val="dk1"/>
                </a:solidFill>
                <a:latin typeface="Times New Roman"/>
                <a:ea typeface="Times New Roman"/>
                <a:cs typeface="Times New Roman"/>
                <a:sym typeface="Times New Roman"/>
              </a:defRPr>
            </a:lvl7pPr>
            <a:lvl8pPr indent="0" lvl="7" marL="3200400" marR="0" rtl="0" algn="ctr">
              <a:spcBef>
                <a:spcPts val="1420"/>
              </a:spcBef>
              <a:spcAft>
                <a:spcPts val="0"/>
              </a:spcAft>
              <a:buClr>
                <a:schemeClr val="dk1"/>
              </a:buClr>
              <a:buFont typeface="Times New Roman"/>
              <a:buNone/>
              <a:defRPr b="0" i="0" sz="7100" u="none" cap="none" strike="noStrike">
                <a:solidFill>
                  <a:schemeClr val="dk1"/>
                </a:solidFill>
                <a:latin typeface="Times New Roman"/>
                <a:ea typeface="Times New Roman"/>
                <a:cs typeface="Times New Roman"/>
                <a:sym typeface="Times New Roman"/>
              </a:defRPr>
            </a:lvl8pPr>
            <a:lvl9pPr indent="0" lvl="8" marL="3657600" marR="0" rtl="0" algn="ctr">
              <a:spcBef>
                <a:spcPts val="1420"/>
              </a:spcBef>
              <a:spcAft>
                <a:spcPts val="0"/>
              </a:spcAft>
              <a:buClr>
                <a:schemeClr val="dk1"/>
              </a:buClr>
              <a:buFont typeface="Times New Roman"/>
              <a:buNone/>
              <a:defRPr b="0" i="0" sz="7100" u="none" cap="none" strike="noStrike">
                <a:solidFill>
                  <a:schemeClr val="dk1"/>
                </a:solidFill>
                <a:latin typeface="Times New Roman"/>
                <a:ea typeface="Times New Roman"/>
                <a:cs typeface="Times New Roman"/>
                <a:sym typeface="Times New Roman"/>
              </a:defRPr>
            </a:lvl9pPr>
          </a:lstStyle>
          <a:p/>
        </p:txBody>
      </p:sp>
      <p:sp>
        <p:nvSpPr>
          <p:cNvPr id="18" name="Shape 18"/>
          <p:cNvSpPr txBox="1"/>
          <p:nvPr>
            <p:ph idx="10" type="dt"/>
          </p:nvPr>
        </p:nvSpPr>
        <p:spPr>
          <a:xfrm>
            <a:off x="1647825" y="29992637"/>
            <a:ext cx="4572000" cy="2193925"/>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19" name="Shape 19"/>
          <p:cNvSpPr txBox="1"/>
          <p:nvPr>
            <p:ph idx="11" type="ftr"/>
          </p:nvPr>
        </p:nvSpPr>
        <p:spPr>
          <a:xfrm>
            <a:off x="7496175" y="29992637"/>
            <a:ext cx="6953249" cy="2193925"/>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20" name="Shape 20"/>
          <p:cNvSpPr txBox="1"/>
          <p:nvPr>
            <p:ph idx="12" type="sldNum"/>
          </p:nvPr>
        </p:nvSpPr>
        <p:spPr>
          <a:xfrm>
            <a:off x="15725775" y="29992637"/>
            <a:ext cx="4572000" cy="2193925"/>
          </a:xfrm>
          <a:prstGeom prst="rect">
            <a:avLst/>
          </a:prstGeom>
          <a:noFill/>
          <a:ln>
            <a:noFill/>
          </a:ln>
        </p:spPr>
        <p:txBody>
          <a:bodyPr anchorCtr="0" anchor="ctr" bIns="162325" lIns="324650" rIns="324650" tIns="162325">
            <a:noAutofit/>
          </a:bodyPr>
          <a:lstStyle/>
          <a:p>
            <a:pPr indent="0" lvl="0" marL="0" marR="0" rtl="0" algn="r">
              <a:spcBef>
                <a:spcPts val="0"/>
              </a:spcBef>
              <a:spcAft>
                <a:spcPts val="0"/>
              </a:spcAft>
              <a:buSzPct val="25000"/>
              <a:buNone/>
            </a:pPr>
            <a:fld id="{00000000-1234-1234-1234-123412341234}" type="slidenum">
              <a:rPr b="0" i="0" lang="en-US" sz="5000" u="none" cap="none" strike="noStrike">
                <a:solidFill>
                  <a:schemeClr val="dk1"/>
                </a:solidFill>
                <a:latin typeface="Times New Roman"/>
                <a:ea typeface="Times New Roman"/>
                <a:cs typeface="Times New Roman"/>
                <a:sym typeface="Times New Roman"/>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21" name="Shape 21"/>
        <p:cNvGrpSpPr/>
        <p:nvPr/>
      </p:nvGrpSpPr>
      <p:grpSpPr>
        <a:xfrm>
          <a:off x="0" y="0"/>
          <a:ext cx="0" cy="0"/>
          <a:chOff x="0" y="0"/>
          <a:chExt cx="0" cy="0"/>
        </a:xfrm>
      </p:grpSpPr>
      <p:sp>
        <p:nvSpPr>
          <p:cNvPr id="22" name="Shape 22"/>
          <p:cNvSpPr txBox="1"/>
          <p:nvPr>
            <p:ph type="title"/>
          </p:nvPr>
        </p:nvSpPr>
        <p:spPr>
          <a:xfrm>
            <a:off x="1647825" y="2925763"/>
            <a:ext cx="18649950" cy="5486399"/>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1pPr>
            <a:lvl2pPr indent="0" lvl="1"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2pPr>
            <a:lvl3pPr indent="0" lvl="2"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3pPr>
            <a:lvl4pPr indent="0" lvl="3"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4pPr>
            <a:lvl5pPr indent="0" lvl="4"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5pPr>
            <a:lvl6pPr indent="0" lvl="5" marL="4572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6pPr>
            <a:lvl7pPr indent="0" lvl="6" marL="9144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7pPr>
            <a:lvl8pPr indent="0" lvl="7" marL="13716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8pPr>
            <a:lvl9pPr indent="0" lvl="8" marL="18288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9pPr>
          </a:lstStyle>
          <a:p/>
        </p:txBody>
      </p:sp>
      <p:sp>
        <p:nvSpPr>
          <p:cNvPr id="23" name="Shape 23"/>
          <p:cNvSpPr txBox="1"/>
          <p:nvPr>
            <p:ph idx="1" type="body"/>
          </p:nvPr>
        </p:nvSpPr>
        <p:spPr>
          <a:xfrm>
            <a:off x="1647825" y="9512300"/>
            <a:ext cx="18649950" cy="19748499"/>
          </a:xfrm>
          <a:prstGeom prst="rect">
            <a:avLst/>
          </a:prstGeom>
          <a:noFill/>
          <a:ln>
            <a:noFill/>
          </a:ln>
        </p:spPr>
        <p:txBody>
          <a:bodyPr anchorCtr="0" anchor="t" bIns="91425" lIns="91425" rIns="91425" tIns="91425"/>
          <a:lstStyle>
            <a:lvl1pPr indent="-492125" lvl="0" marL="1209675" marR="0" rtl="0" algn="l">
              <a:spcBef>
                <a:spcPts val="2260"/>
              </a:spcBef>
              <a:spcAft>
                <a:spcPts val="0"/>
              </a:spcAft>
              <a:buClr>
                <a:schemeClr val="dk1"/>
              </a:buClr>
              <a:buSzPct val="100000"/>
              <a:buFont typeface="Times New Roman"/>
              <a:buChar char="•"/>
              <a:defRPr b="0" i="0" sz="11300" u="none" cap="none" strike="noStrike">
                <a:solidFill>
                  <a:schemeClr val="dk1"/>
                </a:solidFill>
                <a:latin typeface="Times New Roman"/>
                <a:ea typeface="Times New Roman"/>
                <a:cs typeface="Times New Roman"/>
                <a:sym typeface="Times New Roman"/>
              </a:defRPr>
            </a:lvl1pPr>
            <a:lvl2pPr indent="-396875" lvl="1" marL="2619375" marR="0" rtl="0" algn="l">
              <a:spcBef>
                <a:spcPts val="1960"/>
              </a:spcBef>
              <a:spcAft>
                <a:spcPts val="0"/>
              </a:spcAft>
              <a:buClr>
                <a:schemeClr val="dk1"/>
              </a:buClr>
              <a:buSzPct val="100000"/>
              <a:buFont typeface="Times New Roman"/>
              <a:buChar char="–"/>
              <a:defRPr b="0" i="0" sz="9800" u="none" cap="none" strike="noStrike">
                <a:solidFill>
                  <a:schemeClr val="dk1"/>
                </a:solidFill>
                <a:latin typeface="Times New Roman"/>
                <a:ea typeface="Times New Roman"/>
                <a:cs typeface="Times New Roman"/>
                <a:sym typeface="Times New Roman"/>
              </a:defRPr>
            </a:lvl2pPr>
            <a:lvl3pPr indent="-282575" lvl="2" marL="4029075" marR="0" rtl="0" algn="l">
              <a:spcBef>
                <a:spcPts val="1680"/>
              </a:spcBef>
              <a:spcAft>
                <a:spcPts val="0"/>
              </a:spcAft>
              <a:buClr>
                <a:schemeClr val="dk1"/>
              </a:buClr>
              <a:buSzPct val="100000"/>
              <a:buFont typeface="Times New Roman"/>
              <a:buChar char="•"/>
              <a:defRPr b="0" i="0" sz="8400" u="none" cap="none" strike="noStrike">
                <a:solidFill>
                  <a:schemeClr val="dk1"/>
                </a:solidFill>
                <a:latin typeface="Times New Roman"/>
                <a:ea typeface="Times New Roman"/>
                <a:cs typeface="Times New Roman"/>
                <a:sym typeface="Times New Roman"/>
              </a:defRPr>
            </a:lvl3pPr>
            <a:lvl4pPr indent="-365125" lvl="3" marL="56419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4pPr>
            <a:lvl5pPr indent="-365125" lvl="4" marL="72548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5pPr>
            <a:lvl6pPr indent="-365125" lvl="5" marL="77120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6pPr>
            <a:lvl7pPr indent="-365125" lvl="6" marL="81692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7pPr>
            <a:lvl8pPr indent="-365125" lvl="7" marL="86264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8pPr>
            <a:lvl9pPr indent="-365125" lvl="8" marL="90836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9pPr>
          </a:lstStyle>
          <a:p/>
        </p:txBody>
      </p:sp>
      <p:sp>
        <p:nvSpPr>
          <p:cNvPr id="24" name="Shape 24"/>
          <p:cNvSpPr txBox="1"/>
          <p:nvPr>
            <p:ph idx="10" type="dt"/>
          </p:nvPr>
        </p:nvSpPr>
        <p:spPr>
          <a:xfrm>
            <a:off x="1647825" y="29992637"/>
            <a:ext cx="4572000" cy="2193925"/>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25" name="Shape 25"/>
          <p:cNvSpPr txBox="1"/>
          <p:nvPr>
            <p:ph idx="11" type="ftr"/>
          </p:nvPr>
        </p:nvSpPr>
        <p:spPr>
          <a:xfrm>
            <a:off x="7496175" y="29992637"/>
            <a:ext cx="6953249" cy="2193925"/>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26" name="Shape 26"/>
          <p:cNvSpPr txBox="1"/>
          <p:nvPr>
            <p:ph idx="12" type="sldNum"/>
          </p:nvPr>
        </p:nvSpPr>
        <p:spPr>
          <a:xfrm>
            <a:off x="15725775" y="29992637"/>
            <a:ext cx="4572000" cy="2193925"/>
          </a:xfrm>
          <a:prstGeom prst="rect">
            <a:avLst/>
          </a:prstGeom>
          <a:noFill/>
          <a:ln>
            <a:noFill/>
          </a:ln>
        </p:spPr>
        <p:txBody>
          <a:bodyPr anchorCtr="0" anchor="ctr" bIns="162325" lIns="324650" rIns="324650" tIns="162325">
            <a:noAutofit/>
          </a:bodyPr>
          <a:lstStyle/>
          <a:p>
            <a:pPr indent="0" lvl="0" marL="0" marR="0" rtl="0" algn="r">
              <a:spcBef>
                <a:spcPts val="0"/>
              </a:spcBef>
              <a:spcAft>
                <a:spcPts val="0"/>
              </a:spcAft>
              <a:buSzPct val="25000"/>
              <a:buNone/>
            </a:pPr>
            <a:fld id="{00000000-1234-1234-1234-123412341234}" type="slidenum">
              <a:rPr b="0" i="0" lang="en-US" sz="5000" u="none" cap="none" strike="noStrike">
                <a:solidFill>
                  <a:schemeClr val="dk1"/>
                </a:solidFill>
                <a:latin typeface="Times New Roman"/>
                <a:ea typeface="Times New Roman"/>
                <a:cs typeface="Times New Roman"/>
                <a:sym typeface="Times New Roman"/>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27" name="Shape 27"/>
        <p:cNvGrpSpPr/>
        <p:nvPr/>
      </p:nvGrpSpPr>
      <p:grpSpPr>
        <a:xfrm>
          <a:off x="0" y="0"/>
          <a:ext cx="0" cy="0"/>
          <a:chOff x="0" y="0"/>
          <a:chExt cx="0" cy="0"/>
        </a:xfrm>
      </p:grpSpPr>
      <p:sp>
        <p:nvSpPr>
          <p:cNvPr id="28" name="Shape 28"/>
          <p:cNvSpPr txBox="1"/>
          <p:nvPr>
            <p:ph type="title"/>
          </p:nvPr>
        </p:nvSpPr>
        <p:spPr>
          <a:xfrm>
            <a:off x="1733550" y="21153437"/>
            <a:ext cx="18653124" cy="6537325"/>
          </a:xfrm>
          <a:prstGeom prst="rect">
            <a:avLst/>
          </a:prstGeom>
          <a:noFill/>
          <a:ln>
            <a:noFill/>
          </a:ln>
        </p:spPr>
        <p:txBody>
          <a:bodyPr anchorCtr="0" anchor="t" bIns="91425" lIns="91425" rIns="91425" tIns="91425"/>
          <a:lstStyle>
            <a:lvl1pPr indent="0" lvl="0" marL="0" marR="0" rtl="0" algn="l">
              <a:spcBef>
                <a:spcPts val="0"/>
              </a:spcBef>
              <a:spcAft>
                <a:spcPts val="0"/>
              </a:spcAft>
              <a:buNone/>
              <a:defRPr b="1" i="0" sz="4000" u="none" cap="none" strike="noStrike">
                <a:solidFill>
                  <a:schemeClr val="dk2"/>
                </a:solidFill>
                <a:latin typeface="Times New Roman"/>
                <a:ea typeface="Times New Roman"/>
                <a:cs typeface="Times New Roman"/>
                <a:sym typeface="Times New Roman"/>
              </a:defRPr>
            </a:lvl1pPr>
            <a:lvl2pPr indent="0" lvl="1"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2pPr>
            <a:lvl3pPr indent="0" lvl="2"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3pPr>
            <a:lvl4pPr indent="0" lvl="3"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4pPr>
            <a:lvl5pPr indent="0" lvl="4"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5pPr>
            <a:lvl6pPr indent="0" lvl="5" marL="4572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6pPr>
            <a:lvl7pPr indent="0" lvl="6" marL="9144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7pPr>
            <a:lvl8pPr indent="0" lvl="7" marL="13716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8pPr>
            <a:lvl9pPr indent="0" lvl="8" marL="18288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9pPr>
          </a:lstStyle>
          <a:p/>
        </p:txBody>
      </p:sp>
      <p:sp>
        <p:nvSpPr>
          <p:cNvPr id="29" name="Shape 29"/>
          <p:cNvSpPr txBox="1"/>
          <p:nvPr>
            <p:ph idx="1" type="body"/>
          </p:nvPr>
        </p:nvSpPr>
        <p:spPr>
          <a:xfrm>
            <a:off x="1733550" y="13952537"/>
            <a:ext cx="18653124" cy="7200900"/>
          </a:xfrm>
          <a:prstGeom prst="rect">
            <a:avLst/>
          </a:prstGeom>
          <a:noFill/>
          <a:ln>
            <a:noFill/>
          </a:ln>
        </p:spPr>
        <p:txBody>
          <a:bodyPr anchorCtr="0" anchor="b" bIns="91425" lIns="91425" rIns="91425" tIns="91425"/>
          <a:lstStyle>
            <a:lvl1pPr indent="0" lvl="0" marL="0" marR="0" rtl="0" algn="l">
              <a:spcBef>
                <a:spcPts val="400"/>
              </a:spcBef>
              <a:spcAft>
                <a:spcPts val="0"/>
              </a:spcAft>
              <a:buClr>
                <a:schemeClr val="dk1"/>
              </a:buClr>
              <a:buFont typeface="Times New Roman"/>
              <a:buNone/>
              <a:defRPr b="0" i="0" sz="2000" u="none" cap="none" strike="noStrike">
                <a:solidFill>
                  <a:schemeClr val="dk1"/>
                </a:solidFill>
                <a:latin typeface="Times New Roman"/>
                <a:ea typeface="Times New Roman"/>
                <a:cs typeface="Times New Roman"/>
                <a:sym typeface="Times New Roman"/>
              </a:defRPr>
            </a:lvl1pPr>
            <a:lvl2pPr indent="0" lvl="1" marL="457200" marR="0" rtl="0" algn="l">
              <a:spcBef>
                <a:spcPts val="360"/>
              </a:spcBef>
              <a:spcAft>
                <a:spcPts val="0"/>
              </a:spcAft>
              <a:buClr>
                <a:schemeClr val="dk1"/>
              </a:buClr>
              <a:buFont typeface="Times New Roman"/>
              <a:buNone/>
              <a:defRPr b="0" i="0" sz="1800" u="none" cap="none" strike="noStrike">
                <a:solidFill>
                  <a:schemeClr val="dk1"/>
                </a:solidFill>
                <a:latin typeface="Times New Roman"/>
                <a:ea typeface="Times New Roman"/>
                <a:cs typeface="Times New Roman"/>
                <a:sym typeface="Times New Roman"/>
              </a:defRPr>
            </a:lvl2pPr>
            <a:lvl3pPr indent="0" lvl="2" marL="914400" marR="0" rtl="0" algn="l">
              <a:spcBef>
                <a:spcPts val="320"/>
              </a:spcBef>
              <a:spcAft>
                <a:spcPts val="0"/>
              </a:spcAft>
              <a:buClr>
                <a:schemeClr val="dk1"/>
              </a:buClr>
              <a:buFont typeface="Times New Roman"/>
              <a:buNone/>
              <a:defRPr b="0" i="0" sz="1600" u="none" cap="none" strike="noStrike">
                <a:solidFill>
                  <a:schemeClr val="dk1"/>
                </a:solidFill>
                <a:latin typeface="Times New Roman"/>
                <a:ea typeface="Times New Roman"/>
                <a:cs typeface="Times New Roman"/>
                <a:sym typeface="Times New Roman"/>
              </a:defRPr>
            </a:lvl3pPr>
            <a:lvl4pPr indent="0" lvl="3" marL="1371600" marR="0" rtl="0" algn="l">
              <a:spcBef>
                <a:spcPts val="280"/>
              </a:spcBef>
              <a:spcAft>
                <a:spcPts val="0"/>
              </a:spcAft>
              <a:buClr>
                <a:schemeClr val="dk1"/>
              </a:buClr>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1828800" marR="0" rtl="0" algn="l">
              <a:spcBef>
                <a:spcPts val="280"/>
              </a:spcBef>
              <a:spcAft>
                <a:spcPts val="0"/>
              </a:spcAft>
              <a:buClr>
                <a:schemeClr val="dk1"/>
              </a:buClr>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2286000" marR="0" rtl="0" algn="l">
              <a:spcBef>
                <a:spcPts val="280"/>
              </a:spcBef>
              <a:spcAft>
                <a:spcPts val="0"/>
              </a:spcAft>
              <a:buClr>
                <a:schemeClr val="dk1"/>
              </a:buClr>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2743200" marR="0" rtl="0" algn="l">
              <a:spcBef>
                <a:spcPts val="280"/>
              </a:spcBef>
              <a:spcAft>
                <a:spcPts val="0"/>
              </a:spcAft>
              <a:buClr>
                <a:schemeClr val="dk1"/>
              </a:buClr>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3200400" marR="0" rtl="0" algn="l">
              <a:spcBef>
                <a:spcPts val="280"/>
              </a:spcBef>
              <a:spcAft>
                <a:spcPts val="0"/>
              </a:spcAft>
              <a:buClr>
                <a:schemeClr val="dk1"/>
              </a:buClr>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3657600" marR="0" rtl="0" algn="l">
              <a:spcBef>
                <a:spcPts val="280"/>
              </a:spcBef>
              <a:spcAft>
                <a:spcPts val="0"/>
              </a:spcAft>
              <a:buClr>
                <a:schemeClr val="dk1"/>
              </a:buClr>
              <a:buFont typeface="Times New Roman"/>
              <a:buNone/>
              <a:defRPr b="0" i="0" sz="1400" u="none" cap="none" strike="noStrike">
                <a:solidFill>
                  <a:schemeClr val="dk1"/>
                </a:solidFill>
                <a:latin typeface="Times New Roman"/>
                <a:ea typeface="Times New Roman"/>
                <a:cs typeface="Times New Roman"/>
                <a:sym typeface="Times New Roman"/>
              </a:defRPr>
            </a:lvl9pPr>
          </a:lstStyle>
          <a:p/>
        </p:txBody>
      </p:sp>
      <p:sp>
        <p:nvSpPr>
          <p:cNvPr id="30" name="Shape 30"/>
          <p:cNvSpPr txBox="1"/>
          <p:nvPr>
            <p:ph idx="10" type="dt"/>
          </p:nvPr>
        </p:nvSpPr>
        <p:spPr>
          <a:xfrm>
            <a:off x="1647825" y="29992637"/>
            <a:ext cx="4572000" cy="2193925"/>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31" name="Shape 31"/>
          <p:cNvSpPr txBox="1"/>
          <p:nvPr>
            <p:ph idx="11" type="ftr"/>
          </p:nvPr>
        </p:nvSpPr>
        <p:spPr>
          <a:xfrm>
            <a:off x="7496175" y="29992637"/>
            <a:ext cx="6953249" cy="2193925"/>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32" name="Shape 32"/>
          <p:cNvSpPr txBox="1"/>
          <p:nvPr>
            <p:ph idx="12" type="sldNum"/>
          </p:nvPr>
        </p:nvSpPr>
        <p:spPr>
          <a:xfrm>
            <a:off x="15725775" y="29992637"/>
            <a:ext cx="4572000" cy="2193925"/>
          </a:xfrm>
          <a:prstGeom prst="rect">
            <a:avLst/>
          </a:prstGeom>
          <a:noFill/>
          <a:ln>
            <a:noFill/>
          </a:ln>
        </p:spPr>
        <p:txBody>
          <a:bodyPr anchorCtr="0" anchor="ctr" bIns="162325" lIns="324650" rIns="324650" tIns="162325">
            <a:noAutofit/>
          </a:bodyPr>
          <a:lstStyle/>
          <a:p>
            <a:pPr indent="0" lvl="0" marL="0" marR="0" rtl="0" algn="r">
              <a:spcBef>
                <a:spcPts val="0"/>
              </a:spcBef>
              <a:spcAft>
                <a:spcPts val="0"/>
              </a:spcAft>
              <a:buSzPct val="25000"/>
              <a:buNone/>
            </a:pPr>
            <a:fld id="{00000000-1234-1234-1234-123412341234}" type="slidenum">
              <a:rPr b="0" i="0" lang="en-US" sz="5000" u="none" cap="none" strike="noStrike">
                <a:solidFill>
                  <a:schemeClr val="dk1"/>
                </a:solidFill>
                <a:latin typeface="Times New Roman"/>
                <a:ea typeface="Times New Roman"/>
                <a:cs typeface="Times New Roman"/>
                <a:sym typeface="Times New Roman"/>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33" name="Shape 33"/>
        <p:cNvGrpSpPr/>
        <p:nvPr/>
      </p:nvGrpSpPr>
      <p:grpSpPr>
        <a:xfrm>
          <a:off x="0" y="0"/>
          <a:ext cx="0" cy="0"/>
          <a:chOff x="0" y="0"/>
          <a:chExt cx="0" cy="0"/>
        </a:xfrm>
      </p:grpSpPr>
      <p:sp>
        <p:nvSpPr>
          <p:cNvPr id="34" name="Shape 34"/>
          <p:cNvSpPr txBox="1"/>
          <p:nvPr>
            <p:ph type="title"/>
          </p:nvPr>
        </p:nvSpPr>
        <p:spPr>
          <a:xfrm>
            <a:off x="1647825" y="2925763"/>
            <a:ext cx="18649950" cy="5486399"/>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1pPr>
            <a:lvl2pPr indent="0" lvl="1"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2pPr>
            <a:lvl3pPr indent="0" lvl="2"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3pPr>
            <a:lvl4pPr indent="0" lvl="3"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4pPr>
            <a:lvl5pPr indent="0" lvl="4"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5pPr>
            <a:lvl6pPr indent="0" lvl="5" marL="4572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6pPr>
            <a:lvl7pPr indent="0" lvl="6" marL="9144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7pPr>
            <a:lvl8pPr indent="0" lvl="7" marL="13716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8pPr>
            <a:lvl9pPr indent="0" lvl="8" marL="18288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9pPr>
          </a:lstStyle>
          <a:p/>
        </p:txBody>
      </p:sp>
      <p:sp>
        <p:nvSpPr>
          <p:cNvPr id="35" name="Shape 35"/>
          <p:cNvSpPr txBox="1"/>
          <p:nvPr>
            <p:ph idx="1" type="body"/>
          </p:nvPr>
        </p:nvSpPr>
        <p:spPr>
          <a:xfrm>
            <a:off x="1647825" y="9512300"/>
            <a:ext cx="9248775" cy="19748499"/>
          </a:xfrm>
          <a:prstGeom prst="rect">
            <a:avLst/>
          </a:prstGeom>
          <a:noFill/>
          <a:ln>
            <a:noFill/>
          </a:ln>
        </p:spPr>
        <p:txBody>
          <a:bodyPr anchorCtr="0" anchor="t" bIns="91425" lIns="91425" rIns="91425" tIns="91425"/>
          <a:lstStyle>
            <a:lvl1pPr indent="-1031875" lvl="0" marL="1209675" marR="0" rtl="0" algn="l">
              <a:spcBef>
                <a:spcPts val="560"/>
              </a:spcBef>
              <a:spcAft>
                <a:spcPts val="0"/>
              </a:spcAft>
              <a:buClr>
                <a:schemeClr val="dk1"/>
              </a:buClr>
              <a:buSzPct val="100000"/>
              <a:buFont typeface="Times New Roman"/>
              <a:buChar char="•"/>
              <a:defRPr b="0" i="0" sz="2800" u="none" cap="none" strike="noStrike">
                <a:solidFill>
                  <a:schemeClr val="dk1"/>
                </a:solidFill>
                <a:latin typeface="Times New Roman"/>
                <a:ea typeface="Times New Roman"/>
                <a:cs typeface="Times New Roman"/>
                <a:sym typeface="Times New Roman"/>
              </a:defRPr>
            </a:lvl1pPr>
            <a:lvl2pPr indent="-866775" lvl="1" marL="2619375" marR="0" rtl="0" algn="l">
              <a:spcBef>
                <a:spcPts val="480"/>
              </a:spcBef>
              <a:spcAft>
                <a:spcPts val="0"/>
              </a:spcAft>
              <a:buClr>
                <a:schemeClr val="dk1"/>
              </a:buClr>
              <a:buSzPct val="100000"/>
              <a:buFont typeface="Times New Roman"/>
              <a:buChar char="–"/>
              <a:defRPr b="0" i="0" sz="2400" u="none" cap="none" strike="noStrike">
                <a:solidFill>
                  <a:schemeClr val="dk1"/>
                </a:solidFill>
                <a:latin typeface="Times New Roman"/>
                <a:ea typeface="Times New Roman"/>
                <a:cs typeface="Times New Roman"/>
                <a:sym typeface="Times New Roman"/>
              </a:defRPr>
            </a:lvl2pPr>
            <a:lvl3pPr indent="-688975" lvl="2" marL="4029075" marR="0" rtl="0" algn="l">
              <a:spcBef>
                <a:spcPts val="400"/>
              </a:spcBef>
              <a:spcAft>
                <a:spcPts val="0"/>
              </a:spcAft>
              <a:buClr>
                <a:schemeClr val="dk1"/>
              </a:buClr>
              <a:buSzPct val="100000"/>
              <a:buFont typeface="Times New Roman"/>
              <a:buChar char="•"/>
              <a:defRPr b="0" i="0" sz="2000" u="none" cap="none" strike="noStrike">
                <a:solidFill>
                  <a:schemeClr val="dk1"/>
                </a:solidFill>
                <a:latin typeface="Times New Roman"/>
                <a:ea typeface="Times New Roman"/>
                <a:cs typeface="Times New Roman"/>
                <a:sym typeface="Times New Roman"/>
              </a:defRPr>
            </a:lvl3pPr>
            <a:lvl4pPr indent="-701675" lvl="3" marL="5641975" marR="0" rtl="0" algn="l">
              <a:spcBef>
                <a:spcPts val="360"/>
              </a:spcBef>
              <a:spcAft>
                <a:spcPts val="0"/>
              </a:spcAft>
              <a:buClr>
                <a:schemeClr val="dk1"/>
              </a:buClr>
              <a:buSzPct val="100000"/>
              <a:buFont typeface="Times New Roman"/>
              <a:buChar char="–"/>
              <a:defRPr b="0" i="0" sz="1800" u="none" cap="none" strike="noStrike">
                <a:solidFill>
                  <a:schemeClr val="dk1"/>
                </a:solidFill>
                <a:latin typeface="Times New Roman"/>
                <a:ea typeface="Times New Roman"/>
                <a:cs typeface="Times New Roman"/>
                <a:sym typeface="Times New Roman"/>
              </a:defRPr>
            </a:lvl4pPr>
            <a:lvl5pPr indent="-701675" lvl="4" marL="7254875" marR="0" rtl="0" algn="l">
              <a:spcBef>
                <a:spcPts val="360"/>
              </a:spcBef>
              <a:spcAft>
                <a:spcPts val="0"/>
              </a:spcAft>
              <a:buClr>
                <a:schemeClr val="dk1"/>
              </a:buClr>
              <a:buSzPct val="100000"/>
              <a:buFont typeface="Times New Roman"/>
              <a:buChar char="•"/>
              <a:defRPr b="0" i="0" sz="1800" u="none" cap="none" strike="noStrike">
                <a:solidFill>
                  <a:schemeClr val="dk1"/>
                </a:solidFill>
                <a:latin typeface="Times New Roman"/>
                <a:ea typeface="Times New Roman"/>
                <a:cs typeface="Times New Roman"/>
                <a:sym typeface="Times New Roman"/>
              </a:defRPr>
            </a:lvl5pPr>
            <a:lvl6pPr indent="-701675" lvl="5" marL="7712075" marR="0" rtl="0" algn="l">
              <a:spcBef>
                <a:spcPts val="360"/>
              </a:spcBef>
              <a:spcAft>
                <a:spcPts val="0"/>
              </a:spcAft>
              <a:buClr>
                <a:schemeClr val="dk1"/>
              </a:buClr>
              <a:buSzPct val="100000"/>
              <a:buFont typeface="Times New Roman"/>
              <a:buChar char="•"/>
              <a:defRPr b="0" i="0" sz="1800" u="none" cap="none" strike="noStrike">
                <a:solidFill>
                  <a:schemeClr val="dk1"/>
                </a:solidFill>
                <a:latin typeface="Times New Roman"/>
                <a:ea typeface="Times New Roman"/>
                <a:cs typeface="Times New Roman"/>
                <a:sym typeface="Times New Roman"/>
              </a:defRPr>
            </a:lvl6pPr>
            <a:lvl7pPr indent="-701675" lvl="6" marL="8169275" marR="0" rtl="0" algn="l">
              <a:spcBef>
                <a:spcPts val="360"/>
              </a:spcBef>
              <a:spcAft>
                <a:spcPts val="0"/>
              </a:spcAft>
              <a:buClr>
                <a:schemeClr val="dk1"/>
              </a:buClr>
              <a:buSzPct val="100000"/>
              <a:buFont typeface="Times New Roman"/>
              <a:buChar char="•"/>
              <a:defRPr b="0" i="0" sz="1800" u="none" cap="none" strike="noStrike">
                <a:solidFill>
                  <a:schemeClr val="dk1"/>
                </a:solidFill>
                <a:latin typeface="Times New Roman"/>
                <a:ea typeface="Times New Roman"/>
                <a:cs typeface="Times New Roman"/>
                <a:sym typeface="Times New Roman"/>
              </a:defRPr>
            </a:lvl7pPr>
            <a:lvl8pPr indent="-701675" lvl="7" marL="8626475" marR="0" rtl="0" algn="l">
              <a:spcBef>
                <a:spcPts val="360"/>
              </a:spcBef>
              <a:spcAft>
                <a:spcPts val="0"/>
              </a:spcAft>
              <a:buClr>
                <a:schemeClr val="dk1"/>
              </a:buClr>
              <a:buSzPct val="100000"/>
              <a:buFont typeface="Times New Roman"/>
              <a:buChar char="•"/>
              <a:defRPr b="0" i="0" sz="1800" u="none" cap="none" strike="noStrike">
                <a:solidFill>
                  <a:schemeClr val="dk1"/>
                </a:solidFill>
                <a:latin typeface="Times New Roman"/>
                <a:ea typeface="Times New Roman"/>
                <a:cs typeface="Times New Roman"/>
                <a:sym typeface="Times New Roman"/>
              </a:defRPr>
            </a:lvl8pPr>
            <a:lvl9pPr indent="-701675" lvl="8" marL="9083675" marR="0" rtl="0" algn="l">
              <a:spcBef>
                <a:spcPts val="360"/>
              </a:spcBef>
              <a:spcAft>
                <a:spcPts val="0"/>
              </a:spcAft>
              <a:buClr>
                <a:schemeClr val="dk1"/>
              </a:buClr>
              <a:buSzPct val="100000"/>
              <a:buFont typeface="Times New Roman"/>
              <a:buChar char="•"/>
              <a:defRPr b="0" i="0" sz="1800" u="none" cap="none" strike="noStrike">
                <a:solidFill>
                  <a:schemeClr val="dk1"/>
                </a:solidFill>
                <a:latin typeface="Times New Roman"/>
                <a:ea typeface="Times New Roman"/>
                <a:cs typeface="Times New Roman"/>
                <a:sym typeface="Times New Roman"/>
              </a:defRPr>
            </a:lvl9pPr>
          </a:lstStyle>
          <a:p/>
        </p:txBody>
      </p:sp>
      <p:sp>
        <p:nvSpPr>
          <p:cNvPr id="36" name="Shape 36"/>
          <p:cNvSpPr txBox="1"/>
          <p:nvPr>
            <p:ph idx="2" type="body"/>
          </p:nvPr>
        </p:nvSpPr>
        <p:spPr>
          <a:xfrm>
            <a:off x="11049000" y="9512300"/>
            <a:ext cx="9248775" cy="19748499"/>
          </a:xfrm>
          <a:prstGeom prst="rect">
            <a:avLst/>
          </a:prstGeom>
          <a:noFill/>
          <a:ln>
            <a:noFill/>
          </a:ln>
        </p:spPr>
        <p:txBody>
          <a:bodyPr anchorCtr="0" anchor="t" bIns="91425" lIns="91425" rIns="91425" tIns="91425"/>
          <a:lstStyle>
            <a:lvl1pPr indent="-1031875" lvl="0" marL="1209675" marR="0" rtl="0" algn="l">
              <a:spcBef>
                <a:spcPts val="560"/>
              </a:spcBef>
              <a:spcAft>
                <a:spcPts val="0"/>
              </a:spcAft>
              <a:buClr>
                <a:schemeClr val="dk1"/>
              </a:buClr>
              <a:buSzPct val="100000"/>
              <a:buFont typeface="Times New Roman"/>
              <a:buChar char="•"/>
              <a:defRPr b="0" i="0" sz="2800" u="none" cap="none" strike="noStrike">
                <a:solidFill>
                  <a:schemeClr val="dk1"/>
                </a:solidFill>
                <a:latin typeface="Times New Roman"/>
                <a:ea typeface="Times New Roman"/>
                <a:cs typeface="Times New Roman"/>
                <a:sym typeface="Times New Roman"/>
              </a:defRPr>
            </a:lvl1pPr>
            <a:lvl2pPr indent="-866775" lvl="1" marL="2619375" marR="0" rtl="0" algn="l">
              <a:spcBef>
                <a:spcPts val="480"/>
              </a:spcBef>
              <a:spcAft>
                <a:spcPts val="0"/>
              </a:spcAft>
              <a:buClr>
                <a:schemeClr val="dk1"/>
              </a:buClr>
              <a:buSzPct val="100000"/>
              <a:buFont typeface="Times New Roman"/>
              <a:buChar char="–"/>
              <a:defRPr b="0" i="0" sz="2400" u="none" cap="none" strike="noStrike">
                <a:solidFill>
                  <a:schemeClr val="dk1"/>
                </a:solidFill>
                <a:latin typeface="Times New Roman"/>
                <a:ea typeface="Times New Roman"/>
                <a:cs typeface="Times New Roman"/>
                <a:sym typeface="Times New Roman"/>
              </a:defRPr>
            </a:lvl2pPr>
            <a:lvl3pPr indent="-688975" lvl="2" marL="4029075" marR="0" rtl="0" algn="l">
              <a:spcBef>
                <a:spcPts val="400"/>
              </a:spcBef>
              <a:spcAft>
                <a:spcPts val="0"/>
              </a:spcAft>
              <a:buClr>
                <a:schemeClr val="dk1"/>
              </a:buClr>
              <a:buSzPct val="100000"/>
              <a:buFont typeface="Times New Roman"/>
              <a:buChar char="•"/>
              <a:defRPr b="0" i="0" sz="2000" u="none" cap="none" strike="noStrike">
                <a:solidFill>
                  <a:schemeClr val="dk1"/>
                </a:solidFill>
                <a:latin typeface="Times New Roman"/>
                <a:ea typeface="Times New Roman"/>
                <a:cs typeface="Times New Roman"/>
                <a:sym typeface="Times New Roman"/>
              </a:defRPr>
            </a:lvl3pPr>
            <a:lvl4pPr indent="-701675" lvl="3" marL="5641975" marR="0" rtl="0" algn="l">
              <a:spcBef>
                <a:spcPts val="360"/>
              </a:spcBef>
              <a:spcAft>
                <a:spcPts val="0"/>
              </a:spcAft>
              <a:buClr>
                <a:schemeClr val="dk1"/>
              </a:buClr>
              <a:buSzPct val="100000"/>
              <a:buFont typeface="Times New Roman"/>
              <a:buChar char="–"/>
              <a:defRPr b="0" i="0" sz="1800" u="none" cap="none" strike="noStrike">
                <a:solidFill>
                  <a:schemeClr val="dk1"/>
                </a:solidFill>
                <a:latin typeface="Times New Roman"/>
                <a:ea typeface="Times New Roman"/>
                <a:cs typeface="Times New Roman"/>
                <a:sym typeface="Times New Roman"/>
              </a:defRPr>
            </a:lvl4pPr>
            <a:lvl5pPr indent="-701675" lvl="4" marL="7254875" marR="0" rtl="0" algn="l">
              <a:spcBef>
                <a:spcPts val="360"/>
              </a:spcBef>
              <a:spcAft>
                <a:spcPts val="0"/>
              </a:spcAft>
              <a:buClr>
                <a:schemeClr val="dk1"/>
              </a:buClr>
              <a:buSzPct val="100000"/>
              <a:buFont typeface="Times New Roman"/>
              <a:buChar char="•"/>
              <a:defRPr b="0" i="0" sz="1800" u="none" cap="none" strike="noStrike">
                <a:solidFill>
                  <a:schemeClr val="dk1"/>
                </a:solidFill>
                <a:latin typeface="Times New Roman"/>
                <a:ea typeface="Times New Roman"/>
                <a:cs typeface="Times New Roman"/>
                <a:sym typeface="Times New Roman"/>
              </a:defRPr>
            </a:lvl5pPr>
            <a:lvl6pPr indent="-701675" lvl="5" marL="7712075" marR="0" rtl="0" algn="l">
              <a:spcBef>
                <a:spcPts val="360"/>
              </a:spcBef>
              <a:spcAft>
                <a:spcPts val="0"/>
              </a:spcAft>
              <a:buClr>
                <a:schemeClr val="dk1"/>
              </a:buClr>
              <a:buSzPct val="100000"/>
              <a:buFont typeface="Times New Roman"/>
              <a:buChar char="•"/>
              <a:defRPr b="0" i="0" sz="1800" u="none" cap="none" strike="noStrike">
                <a:solidFill>
                  <a:schemeClr val="dk1"/>
                </a:solidFill>
                <a:latin typeface="Times New Roman"/>
                <a:ea typeface="Times New Roman"/>
                <a:cs typeface="Times New Roman"/>
                <a:sym typeface="Times New Roman"/>
              </a:defRPr>
            </a:lvl6pPr>
            <a:lvl7pPr indent="-701675" lvl="6" marL="8169275" marR="0" rtl="0" algn="l">
              <a:spcBef>
                <a:spcPts val="360"/>
              </a:spcBef>
              <a:spcAft>
                <a:spcPts val="0"/>
              </a:spcAft>
              <a:buClr>
                <a:schemeClr val="dk1"/>
              </a:buClr>
              <a:buSzPct val="100000"/>
              <a:buFont typeface="Times New Roman"/>
              <a:buChar char="•"/>
              <a:defRPr b="0" i="0" sz="1800" u="none" cap="none" strike="noStrike">
                <a:solidFill>
                  <a:schemeClr val="dk1"/>
                </a:solidFill>
                <a:latin typeface="Times New Roman"/>
                <a:ea typeface="Times New Roman"/>
                <a:cs typeface="Times New Roman"/>
                <a:sym typeface="Times New Roman"/>
              </a:defRPr>
            </a:lvl7pPr>
            <a:lvl8pPr indent="-701675" lvl="7" marL="8626475" marR="0" rtl="0" algn="l">
              <a:spcBef>
                <a:spcPts val="360"/>
              </a:spcBef>
              <a:spcAft>
                <a:spcPts val="0"/>
              </a:spcAft>
              <a:buClr>
                <a:schemeClr val="dk1"/>
              </a:buClr>
              <a:buSzPct val="100000"/>
              <a:buFont typeface="Times New Roman"/>
              <a:buChar char="•"/>
              <a:defRPr b="0" i="0" sz="1800" u="none" cap="none" strike="noStrike">
                <a:solidFill>
                  <a:schemeClr val="dk1"/>
                </a:solidFill>
                <a:latin typeface="Times New Roman"/>
                <a:ea typeface="Times New Roman"/>
                <a:cs typeface="Times New Roman"/>
                <a:sym typeface="Times New Roman"/>
              </a:defRPr>
            </a:lvl8pPr>
            <a:lvl9pPr indent="-701675" lvl="8" marL="9083675" marR="0" rtl="0" algn="l">
              <a:spcBef>
                <a:spcPts val="360"/>
              </a:spcBef>
              <a:spcAft>
                <a:spcPts val="0"/>
              </a:spcAft>
              <a:buClr>
                <a:schemeClr val="dk1"/>
              </a:buClr>
              <a:buSzPct val="100000"/>
              <a:buFont typeface="Times New Roman"/>
              <a:buChar char="•"/>
              <a:defRPr b="0" i="0" sz="1800" u="none" cap="none" strike="noStrike">
                <a:solidFill>
                  <a:schemeClr val="dk1"/>
                </a:solidFill>
                <a:latin typeface="Times New Roman"/>
                <a:ea typeface="Times New Roman"/>
                <a:cs typeface="Times New Roman"/>
                <a:sym typeface="Times New Roman"/>
              </a:defRPr>
            </a:lvl9pPr>
          </a:lstStyle>
          <a:p/>
        </p:txBody>
      </p:sp>
      <p:sp>
        <p:nvSpPr>
          <p:cNvPr id="37" name="Shape 37"/>
          <p:cNvSpPr txBox="1"/>
          <p:nvPr>
            <p:ph idx="10" type="dt"/>
          </p:nvPr>
        </p:nvSpPr>
        <p:spPr>
          <a:xfrm>
            <a:off x="1647825" y="29992637"/>
            <a:ext cx="4572000" cy="2193925"/>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38" name="Shape 38"/>
          <p:cNvSpPr txBox="1"/>
          <p:nvPr>
            <p:ph idx="11" type="ftr"/>
          </p:nvPr>
        </p:nvSpPr>
        <p:spPr>
          <a:xfrm>
            <a:off x="7496175" y="29992637"/>
            <a:ext cx="6953249" cy="2193925"/>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39" name="Shape 39"/>
          <p:cNvSpPr txBox="1"/>
          <p:nvPr>
            <p:ph idx="12" type="sldNum"/>
          </p:nvPr>
        </p:nvSpPr>
        <p:spPr>
          <a:xfrm>
            <a:off x="15725775" y="29992637"/>
            <a:ext cx="4572000" cy="2193925"/>
          </a:xfrm>
          <a:prstGeom prst="rect">
            <a:avLst/>
          </a:prstGeom>
          <a:noFill/>
          <a:ln>
            <a:noFill/>
          </a:ln>
        </p:spPr>
        <p:txBody>
          <a:bodyPr anchorCtr="0" anchor="ctr" bIns="162325" lIns="324650" rIns="324650" tIns="162325">
            <a:noAutofit/>
          </a:bodyPr>
          <a:lstStyle/>
          <a:p>
            <a:pPr indent="0" lvl="0" marL="0" marR="0" rtl="0" algn="r">
              <a:spcBef>
                <a:spcPts val="0"/>
              </a:spcBef>
              <a:spcAft>
                <a:spcPts val="0"/>
              </a:spcAft>
              <a:buSzPct val="25000"/>
              <a:buNone/>
            </a:pPr>
            <a:fld id="{00000000-1234-1234-1234-123412341234}" type="slidenum">
              <a:rPr b="0" i="0" lang="en-US" sz="5000" u="none" cap="none" strike="noStrike">
                <a:solidFill>
                  <a:schemeClr val="dk1"/>
                </a:solidFill>
                <a:latin typeface="Times New Roman"/>
                <a:ea typeface="Times New Roman"/>
                <a:cs typeface="Times New Roman"/>
                <a:sym typeface="Times New Roman"/>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40" name="Shape 40"/>
        <p:cNvGrpSpPr/>
        <p:nvPr/>
      </p:nvGrpSpPr>
      <p:grpSpPr>
        <a:xfrm>
          <a:off x="0" y="0"/>
          <a:ext cx="0" cy="0"/>
          <a:chOff x="0" y="0"/>
          <a:chExt cx="0" cy="0"/>
        </a:xfrm>
      </p:grpSpPr>
      <p:sp>
        <p:nvSpPr>
          <p:cNvPr id="41" name="Shape 41"/>
          <p:cNvSpPr txBox="1"/>
          <p:nvPr>
            <p:ph type="title"/>
          </p:nvPr>
        </p:nvSpPr>
        <p:spPr>
          <a:xfrm>
            <a:off x="1096962" y="1317625"/>
            <a:ext cx="19751675" cy="5486399"/>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1pPr>
            <a:lvl2pPr indent="0" lvl="1"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2pPr>
            <a:lvl3pPr indent="0" lvl="2"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3pPr>
            <a:lvl4pPr indent="0" lvl="3"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4pPr>
            <a:lvl5pPr indent="0" lvl="4"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5pPr>
            <a:lvl6pPr indent="0" lvl="5" marL="4572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6pPr>
            <a:lvl7pPr indent="0" lvl="6" marL="9144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7pPr>
            <a:lvl8pPr indent="0" lvl="7" marL="13716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8pPr>
            <a:lvl9pPr indent="0" lvl="8" marL="18288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9pPr>
          </a:lstStyle>
          <a:p/>
        </p:txBody>
      </p:sp>
      <p:sp>
        <p:nvSpPr>
          <p:cNvPr id="42" name="Shape 42"/>
          <p:cNvSpPr txBox="1"/>
          <p:nvPr>
            <p:ph idx="1" type="body"/>
          </p:nvPr>
        </p:nvSpPr>
        <p:spPr>
          <a:xfrm>
            <a:off x="1096962" y="7369175"/>
            <a:ext cx="9696450" cy="3070224"/>
          </a:xfrm>
          <a:prstGeom prst="rect">
            <a:avLst/>
          </a:prstGeom>
          <a:noFill/>
          <a:ln>
            <a:noFill/>
          </a:ln>
        </p:spPr>
        <p:txBody>
          <a:bodyPr anchorCtr="0" anchor="b" bIns="91425" lIns="91425" rIns="91425" tIns="91425"/>
          <a:lstStyle>
            <a:lvl1pPr indent="0" lvl="0" marL="0" marR="0" rtl="0" algn="l">
              <a:spcBef>
                <a:spcPts val="480"/>
              </a:spcBef>
              <a:spcAft>
                <a:spcPts val="0"/>
              </a:spcAft>
              <a:buClr>
                <a:schemeClr val="dk1"/>
              </a:buClr>
              <a:buFont typeface="Times New Roman"/>
              <a:buNone/>
              <a:defRPr b="1" i="0" sz="2400" u="none" cap="none" strike="noStrike">
                <a:solidFill>
                  <a:schemeClr val="dk1"/>
                </a:solidFill>
                <a:latin typeface="Times New Roman"/>
                <a:ea typeface="Times New Roman"/>
                <a:cs typeface="Times New Roman"/>
                <a:sym typeface="Times New Roman"/>
              </a:defRPr>
            </a:lvl1pPr>
            <a:lvl2pPr indent="0" lvl="1" marL="457200" marR="0" rtl="0" algn="l">
              <a:spcBef>
                <a:spcPts val="400"/>
              </a:spcBef>
              <a:spcAft>
                <a:spcPts val="0"/>
              </a:spcAft>
              <a:buClr>
                <a:schemeClr val="dk1"/>
              </a:buClr>
              <a:buFont typeface="Times New Roman"/>
              <a:buNone/>
              <a:defRPr b="1" i="0" sz="2000" u="none" cap="none" strike="noStrike">
                <a:solidFill>
                  <a:schemeClr val="dk1"/>
                </a:solidFill>
                <a:latin typeface="Times New Roman"/>
                <a:ea typeface="Times New Roman"/>
                <a:cs typeface="Times New Roman"/>
                <a:sym typeface="Times New Roman"/>
              </a:defRPr>
            </a:lvl2pPr>
            <a:lvl3pPr indent="0" lvl="2" marL="914400" marR="0" rtl="0" algn="l">
              <a:spcBef>
                <a:spcPts val="360"/>
              </a:spcBef>
              <a:spcAft>
                <a:spcPts val="0"/>
              </a:spcAft>
              <a:buClr>
                <a:schemeClr val="dk1"/>
              </a:buClr>
              <a:buFont typeface="Times New Roman"/>
              <a:buNone/>
              <a:defRPr b="1" i="0" sz="1800" u="none" cap="none" strike="noStrike">
                <a:solidFill>
                  <a:schemeClr val="dk1"/>
                </a:solidFill>
                <a:latin typeface="Times New Roman"/>
                <a:ea typeface="Times New Roman"/>
                <a:cs typeface="Times New Roman"/>
                <a:sym typeface="Times New Roman"/>
              </a:defRPr>
            </a:lvl3pPr>
            <a:lvl4pPr indent="0" lvl="3" marL="1371600" marR="0" rtl="0" algn="l">
              <a:spcBef>
                <a:spcPts val="320"/>
              </a:spcBef>
              <a:spcAft>
                <a:spcPts val="0"/>
              </a:spcAft>
              <a:buClr>
                <a:schemeClr val="dk1"/>
              </a:buClr>
              <a:buFont typeface="Times New Roman"/>
              <a:buNone/>
              <a:defRPr b="1" i="0" sz="1600" u="none" cap="none" strike="noStrike">
                <a:solidFill>
                  <a:schemeClr val="dk1"/>
                </a:solidFill>
                <a:latin typeface="Times New Roman"/>
                <a:ea typeface="Times New Roman"/>
                <a:cs typeface="Times New Roman"/>
                <a:sym typeface="Times New Roman"/>
              </a:defRPr>
            </a:lvl4pPr>
            <a:lvl5pPr indent="0" lvl="4" marL="1828800" marR="0" rtl="0" algn="l">
              <a:spcBef>
                <a:spcPts val="320"/>
              </a:spcBef>
              <a:spcAft>
                <a:spcPts val="0"/>
              </a:spcAft>
              <a:buClr>
                <a:schemeClr val="dk1"/>
              </a:buClr>
              <a:buFont typeface="Times New Roman"/>
              <a:buNone/>
              <a:defRPr b="1" i="0" sz="1600" u="none" cap="none" strike="noStrike">
                <a:solidFill>
                  <a:schemeClr val="dk1"/>
                </a:solidFill>
                <a:latin typeface="Times New Roman"/>
                <a:ea typeface="Times New Roman"/>
                <a:cs typeface="Times New Roman"/>
                <a:sym typeface="Times New Roman"/>
              </a:defRPr>
            </a:lvl5pPr>
            <a:lvl6pPr indent="0" lvl="5" marL="2286000" marR="0" rtl="0" algn="l">
              <a:spcBef>
                <a:spcPts val="320"/>
              </a:spcBef>
              <a:spcAft>
                <a:spcPts val="0"/>
              </a:spcAft>
              <a:buClr>
                <a:schemeClr val="dk1"/>
              </a:buClr>
              <a:buFont typeface="Times New Roman"/>
              <a:buNone/>
              <a:defRPr b="1" i="0" sz="1600" u="none" cap="none" strike="noStrike">
                <a:solidFill>
                  <a:schemeClr val="dk1"/>
                </a:solidFill>
                <a:latin typeface="Times New Roman"/>
                <a:ea typeface="Times New Roman"/>
                <a:cs typeface="Times New Roman"/>
                <a:sym typeface="Times New Roman"/>
              </a:defRPr>
            </a:lvl6pPr>
            <a:lvl7pPr indent="0" lvl="6" marL="2743200" marR="0" rtl="0" algn="l">
              <a:spcBef>
                <a:spcPts val="320"/>
              </a:spcBef>
              <a:spcAft>
                <a:spcPts val="0"/>
              </a:spcAft>
              <a:buClr>
                <a:schemeClr val="dk1"/>
              </a:buClr>
              <a:buFont typeface="Times New Roman"/>
              <a:buNone/>
              <a:defRPr b="1" i="0" sz="1600" u="none" cap="none" strike="noStrike">
                <a:solidFill>
                  <a:schemeClr val="dk1"/>
                </a:solidFill>
                <a:latin typeface="Times New Roman"/>
                <a:ea typeface="Times New Roman"/>
                <a:cs typeface="Times New Roman"/>
                <a:sym typeface="Times New Roman"/>
              </a:defRPr>
            </a:lvl7pPr>
            <a:lvl8pPr indent="0" lvl="7" marL="3200400" marR="0" rtl="0" algn="l">
              <a:spcBef>
                <a:spcPts val="320"/>
              </a:spcBef>
              <a:spcAft>
                <a:spcPts val="0"/>
              </a:spcAft>
              <a:buClr>
                <a:schemeClr val="dk1"/>
              </a:buClr>
              <a:buFont typeface="Times New Roman"/>
              <a:buNone/>
              <a:defRPr b="1" i="0" sz="1600" u="none" cap="none" strike="noStrike">
                <a:solidFill>
                  <a:schemeClr val="dk1"/>
                </a:solidFill>
                <a:latin typeface="Times New Roman"/>
                <a:ea typeface="Times New Roman"/>
                <a:cs typeface="Times New Roman"/>
                <a:sym typeface="Times New Roman"/>
              </a:defRPr>
            </a:lvl8pPr>
            <a:lvl9pPr indent="0" lvl="8" marL="3657600" marR="0" rtl="0" algn="l">
              <a:spcBef>
                <a:spcPts val="320"/>
              </a:spcBef>
              <a:spcAft>
                <a:spcPts val="0"/>
              </a:spcAft>
              <a:buClr>
                <a:schemeClr val="dk1"/>
              </a:buClr>
              <a:buFont typeface="Times New Roman"/>
              <a:buNone/>
              <a:defRPr b="1" i="0" sz="1600" u="none" cap="none" strike="noStrike">
                <a:solidFill>
                  <a:schemeClr val="dk1"/>
                </a:solidFill>
                <a:latin typeface="Times New Roman"/>
                <a:ea typeface="Times New Roman"/>
                <a:cs typeface="Times New Roman"/>
                <a:sym typeface="Times New Roman"/>
              </a:defRPr>
            </a:lvl9pPr>
          </a:lstStyle>
          <a:p/>
        </p:txBody>
      </p:sp>
      <p:sp>
        <p:nvSpPr>
          <p:cNvPr id="43" name="Shape 43"/>
          <p:cNvSpPr txBox="1"/>
          <p:nvPr>
            <p:ph idx="2" type="body"/>
          </p:nvPr>
        </p:nvSpPr>
        <p:spPr>
          <a:xfrm>
            <a:off x="1096962" y="10439400"/>
            <a:ext cx="9696450" cy="18965862"/>
          </a:xfrm>
          <a:prstGeom prst="rect">
            <a:avLst/>
          </a:prstGeom>
          <a:noFill/>
          <a:ln>
            <a:noFill/>
          </a:ln>
        </p:spPr>
        <p:txBody>
          <a:bodyPr anchorCtr="0" anchor="t" bIns="91425" lIns="91425" rIns="91425" tIns="91425"/>
          <a:lstStyle>
            <a:lvl1pPr indent="-1057275" lvl="0" marL="1209675" marR="0" rtl="0" algn="l">
              <a:spcBef>
                <a:spcPts val="480"/>
              </a:spcBef>
              <a:spcAft>
                <a:spcPts val="0"/>
              </a:spcAft>
              <a:buClr>
                <a:schemeClr val="dk1"/>
              </a:buClr>
              <a:buSzPct val="100000"/>
              <a:buFont typeface="Times New Roman"/>
              <a:buChar char="•"/>
              <a:defRPr b="0" i="0" sz="2400" u="none" cap="none" strike="noStrike">
                <a:solidFill>
                  <a:schemeClr val="dk1"/>
                </a:solidFill>
                <a:latin typeface="Times New Roman"/>
                <a:ea typeface="Times New Roman"/>
                <a:cs typeface="Times New Roman"/>
                <a:sym typeface="Times New Roman"/>
              </a:defRPr>
            </a:lvl1pPr>
            <a:lvl2pPr indent="-892175" lvl="1" marL="2619375" marR="0" rtl="0" algn="l">
              <a:spcBef>
                <a:spcPts val="400"/>
              </a:spcBef>
              <a:spcAft>
                <a:spcPts val="0"/>
              </a:spcAft>
              <a:buClr>
                <a:schemeClr val="dk1"/>
              </a:buClr>
              <a:buSzPct val="100000"/>
              <a:buFont typeface="Times New Roman"/>
              <a:buChar char="–"/>
              <a:defRPr b="0" i="0" sz="2000" u="none" cap="none" strike="noStrike">
                <a:solidFill>
                  <a:schemeClr val="dk1"/>
                </a:solidFill>
                <a:latin typeface="Times New Roman"/>
                <a:ea typeface="Times New Roman"/>
                <a:cs typeface="Times New Roman"/>
                <a:sym typeface="Times New Roman"/>
              </a:defRPr>
            </a:lvl2pPr>
            <a:lvl3pPr indent="-701675" lvl="2" marL="4029075" marR="0" rtl="0" algn="l">
              <a:spcBef>
                <a:spcPts val="360"/>
              </a:spcBef>
              <a:spcAft>
                <a:spcPts val="0"/>
              </a:spcAft>
              <a:buClr>
                <a:schemeClr val="dk1"/>
              </a:buClr>
              <a:buSzPct val="100000"/>
              <a:buFont typeface="Times New Roman"/>
              <a:buChar char="•"/>
              <a:defRPr b="0" i="0" sz="1800" u="none" cap="none" strike="noStrike">
                <a:solidFill>
                  <a:schemeClr val="dk1"/>
                </a:solidFill>
                <a:latin typeface="Times New Roman"/>
                <a:ea typeface="Times New Roman"/>
                <a:cs typeface="Times New Roman"/>
                <a:sym typeface="Times New Roman"/>
              </a:defRPr>
            </a:lvl3pPr>
            <a:lvl4pPr indent="-714375" lvl="3" marL="5641975" marR="0" rtl="0" algn="l">
              <a:spcBef>
                <a:spcPts val="320"/>
              </a:spcBef>
              <a:spcAft>
                <a:spcPts val="0"/>
              </a:spcAft>
              <a:buClr>
                <a:schemeClr val="dk1"/>
              </a:buClr>
              <a:buSzPct val="100000"/>
              <a:buFont typeface="Times New Roman"/>
              <a:buChar char="–"/>
              <a:defRPr b="0" i="0" sz="1600" u="none" cap="none" strike="noStrike">
                <a:solidFill>
                  <a:schemeClr val="dk1"/>
                </a:solidFill>
                <a:latin typeface="Times New Roman"/>
                <a:ea typeface="Times New Roman"/>
                <a:cs typeface="Times New Roman"/>
                <a:sym typeface="Times New Roman"/>
              </a:defRPr>
            </a:lvl4pPr>
            <a:lvl5pPr indent="-714375" lvl="4" marL="7254875" marR="0" rtl="0" algn="l">
              <a:spcBef>
                <a:spcPts val="320"/>
              </a:spcBef>
              <a:spcAft>
                <a:spcPts val="0"/>
              </a:spcAft>
              <a:buClr>
                <a:schemeClr val="dk1"/>
              </a:buClr>
              <a:buSzPct val="100000"/>
              <a:buFont typeface="Times New Roman"/>
              <a:buChar char="•"/>
              <a:defRPr b="0" i="0" sz="1600" u="none" cap="none" strike="noStrike">
                <a:solidFill>
                  <a:schemeClr val="dk1"/>
                </a:solidFill>
                <a:latin typeface="Times New Roman"/>
                <a:ea typeface="Times New Roman"/>
                <a:cs typeface="Times New Roman"/>
                <a:sym typeface="Times New Roman"/>
              </a:defRPr>
            </a:lvl5pPr>
            <a:lvl6pPr indent="-714375" lvl="5" marL="7712075" marR="0" rtl="0" algn="l">
              <a:spcBef>
                <a:spcPts val="320"/>
              </a:spcBef>
              <a:spcAft>
                <a:spcPts val="0"/>
              </a:spcAft>
              <a:buClr>
                <a:schemeClr val="dk1"/>
              </a:buClr>
              <a:buSzPct val="100000"/>
              <a:buFont typeface="Times New Roman"/>
              <a:buChar char="•"/>
              <a:defRPr b="0" i="0" sz="1600" u="none" cap="none" strike="noStrike">
                <a:solidFill>
                  <a:schemeClr val="dk1"/>
                </a:solidFill>
                <a:latin typeface="Times New Roman"/>
                <a:ea typeface="Times New Roman"/>
                <a:cs typeface="Times New Roman"/>
                <a:sym typeface="Times New Roman"/>
              </a:defRPr>
            </a:lvl6pPr>
            <a:lvl7pPr indent="-714375" lvl="6" marL="8169275" marR="0" rtl="0" algn="l">
              <a:spcBef>
                <a:spcPts val="320"/>
              </a:spcBef>
              <a:spcAft>
                <a:spcPts val="0"/>
              </a:spcAft>
              <a:buClr>
                <a:schemeClr val="dk1"/>
              </a:buClr>
              <a:buSzPct val="100000"/>
              <a:buFont typeface="Times New Roman"/>
              <a:buChar char="•"/>
              <a:defRPr b="0" i="0" sz="1600" u="none" cap="none" strike="noStrike">
                <a:solidFill>
                  <a:schemeClr val="dk1"/>
                </a:solidFill>
                <a:latin typeface="Times New Roman"/>
                <a:ea typeface="Times New Roman"/>
                <a:cs typeface="Times New Roman"/>
                <a:sym typeface="Times New Roman"/>
              </a:defRPr>
            </a:lvl7pPr>
            <a:lvl8pPr indent="-714375" lvl="7" marL="8626475" marR="0" rtl="0" algn="l">
              <a:spcBef>
                <a:spcPts val="320"/>
              </a:spcBef>
              <a:spcAft>
                <a:spcPts val="0"/>
              </a:spcAft>
              <a:buClr>
                <a:schemeClr val="dk1"/>
              </a:buClr>
              <a:buSzPct val="100000"/>
              <a:buFont typeface="Times New Roman"/>
              <a:buChar char="•"/>
              <a:defRPr b="0" i="0" sz="1600" u="none" cap="none" strike="noStrike">
                <a:solidFill>
                  <a:schemeClr val="dk1"/>
                </a:solidFill>
                <a:latin typeface="Times New Roman"/>
                <a:ea typeface="Times New Roman"/>
                <a:cs typeface="Times New Roman"/>
                <a:sym typeface="Times New Roman"/>
              </a:defRPr>
            </a:lvl8pPr>
            <a:lvl9pPr indent="-714375" lvl="8" marL="9083675" marR="0" rtl="0" algn="l">
              <a:spcBef>
                <a:spcPts val="320"/>
              </a:spcBef>
              <a:spcAft>
                <a:spcPts val="0"/>
              </a:spcAft>
              <a:buClr>
                <a:schemeClr val="dk1"/>
              </a:buClr>
              <a:buSzPct val="100000"/>
              <a:buFont typeface="Times New Roman"/>
              <a:buChar char="•"/>
              <a:defRPr b="0" i="0" sz="1600" u="none" cap="none" strike="noStrike">
                <a:solidFill>
                  <a:schemeClr val="dk1"/>
                </a:solidFill>
                <a:latin typeface="Times New Roman"/>
                <a:ea typeface="Times New Roman"/>
                <a:cs typeface="Times New Roman"/>
                <a:sym typeface="Times New Roman"/>
              </a:defRPr>
            </a:lvl9pPr>
          </a:lstStyle>
          <a:p/>
        </p:txBody>
      </p:sp>
      <p:sp>
        <p:nvSpPr>
          <p:cNvPr id="44" name="Shape 44"/>
          <p:cNvSpPr txBox="1"/>
          <p:nvPr>
            <p:ph idx="3" type="body"/>
          </p:nvPr>
        </p:nvSpPr>
        <p:spPr>
          <a:xfrm>
            <a:off x="11147425" y="7369175"/>
            <a:ext cx="9701213" cy="3070224"/>
          </a:xfrm>
          <a:prstGeom prst="rect">
            <a:avLst/>
          </a:prstGeom>
          <a:noFill/>
          <a:ln>
            <a:noFill/>
          </a:ln>
        </p:spPr>
        <p:txBody>
          <a:bodyPr anchorCtr="0" anchor="b" bIns="91425" lIns="91425" rIns="91425" tIns="91425"/>
          <a:lstStyle>
            <a:lvl1pPr indent="0" lvl="0" marL="0" marR="0" rtl="0" algn="l">
              <a:spcBef>
                <a:spcPts val="480"/>
              </a:spcBef>
              <a:spcAft>
                <a:spcPts val="0"/>
              </a:spcAft>
              <a:buClr>
                <a:schemeClr val="dk1"/>
              </a:buClr>
              <a:buFont typeface="Times New Roman"/>
              <a:buNone/>
              <a:defRPr b="1" i="0" sz="2400" u="none" cap="none" strike="noStrike">
                <a:solidFill>
                  <a:schemeClr val="dk1"/>
                </a:solidFill>
                <a:latin typeface="Times New Roman"/>
                <a:ea typeface="Times New Roman"/>
                <a:cs typeface="Times New Roman"/>
                <a:sym typeface="Times New Roman"/>
              </a:defRPr>
            </a:lvl1pPr>
            <a:lvl2pPr indent="0" lvl="1" marL="457200" marR="0" rtl="0" algn="l">
              <a:spcBef>
                <a:spcPts val="400"/>
              </a:spcBef>
              <a:spcAft>
                <a:spcPts val="0"/>
              </a:spcAft>
              <a:buClr>
                <a:schemeClr val="dk1"/>
              </a:buClr>
              <a:buFont typeface="Times New Roman"/>
              <a:buNone/>
              <a:defRPr b="1" i="0" sz="2000" u="none" cap="none" strike="noStrike">
                <a:solidFill>
                  <a:schemeClr val="dk1"/>
                </a:solidFill>
                <a:latin typeface="Times New Roman"/>
                <a:ea typeface="Times New Roman"/>
                <a:cs typeface="Times New Roman"/>
                <a:sym typeface="Times New Roman"/>
              </a:defRPr>
            </a:lvl2pPr>
            <a:lvl3pPr indent="0" lvl="2" marL="914400" marR="0" rtl="0" algn="l">
              <a:spcBef>
                <a:spcPts val="360"/>
              </a:spcBef>
              <a:spcAft>
                <a:spcPts val="0"/>
              </a:spcAft>
              <a:buClr>
                <a:schemeClr val="dk1"/>
              </a:buClr>
              <a:buFont typeface="Times New Roman"/>
              <a:buNone/>
              <a:defRPr b="1" i="0" sz="1800" u="none" cap="none" strike="noStrike">
                <a:solidFill>
                  <a:schemeClr val="dk1"/>
                </a:solidFill>
                <a:latin typeface="Times New Roman"/>
                <a:ea typeface="Times New Roman"/>
                <a:cs typeface="Times New Roman"/>
                <a:sym typeface="Times New Roman"/>
              </a:defRPr>
            </a:lvl3pPr>
            <a:lvl4pPr indent="0" lvl="3" marL="1371600" marR="0" rtl="0" algn="l">
              <a:spcBef>
                <a:spcPts val="320"/>
              </a:spcBef>
              <a:spcAft>
                <a:spcPts val="0"/>
              </a:spcAft>
              <a:buClr>
                <a:schemeClr val="dk1"/>
              </a:buClr>
              <a:buFont typeface="Times New Roman"/>
              <a:buNone/>
              <a:defRPr b="1" i="0" sz="1600" u="none" cap="none" strike="noStrike">
                <a:solidFill>
                  <a:schemeClr val="dk1"/>
                </a:solidFill>
                <a:latin typeface="Times New Roman"/>
                <a:ea typeface="Times New Roman"/>
                <a:cs typeface="Times New Roman"/>
                <a:sym typeface="Times New Roman"/>
              </a:defRPr>
            </a:lvl4pPr>
            <a:lvl5pPr indent="0" lvl="4" marL="1828800" marR="0" rtl="0" algn="l">
              <a:spcBef>
                <a:spcPts val="320"/>
              </a:spcBef>
              <a:spcAft>
                <a:spcPts val="0"/>
              </a:spcAft>
              <a:buClr>
                <a:schemeClr val="dk1"/>
              </a:buClr>
              <a:buFont typeface="Times New Roman"/>
              <a:buNone/>
              <a:defRPr b="1" i="0" sz="1600" u="none" cap="none" strike="noStrike">
                <a:solidFill>
                  <a:schemeClr val="dk1"/>
                </a:solidFill>
                <a:latin typeface="Times New Roman"/>
                <a:ea typeface="Times New Roman"/>
                <a:cs typeface="Times New Roman"/>
                <a:sym typeface="Times New Roman"/>
              </a:defRPr>
            </a:lvl5pPr>
            <a:lvl6pPr indent="0" lvl="5" marL="2286000" marR="0" rtl="0" algn="l">
              <a:spcBef>
                <a:spcPts val="320"/>
              </a:spcBef>
              <a:spcAft>
                <a:spcPts val="0"/>
              </a:spcAft>
              <a:buClr>
                <a:schemeClr val="dk1"/>
              </a:buClr>
              <a:buFont typeface="Times New Roman"/>
              <a:buNone/>
              <a:defRPr b="1" i="0" sz="1600" u="none" cap="none" strike="noStrike">
                <a:solidFill>
                  <a:schemeClr val="dk1"/>
                </a:solidFill>
                <a:latin typeface="Times New Roman"/>
                <a:ea typeface="Times New Roman"/>
                <a:cs typeface="Times New Roman"/>
                <a:sym typeface="Times New Roman"/>
              </a:defRPr>
            </a:lvl6pPr>
            <a:lvl7pPr indent="0" lvl="6" marL="2743200" marR="0" rtl="0" algn="l">
              <a:spcBef>
                <a:spcPts val="320"/>
              </a:spcBef>
              <a:spcAft>
                <a:spcPts val="0"/>
              </a:spcAft>
              <a:buClr>
                <a:schemeClr val="dk1"/>
              </a:buClr>
              <a:buFont typeface="Times New Roman"/>
              <a:buNone/>
              <a:defRPr b="1" i="0" sz="1600" u="none" cap="none" strike="noStrike">
                <a:solidFill>
                  <a:schemeClr val="dk1"/>
                </a:solidFill>
                <a:latin typeface="Times New Roman"/>
                <a:ea typeface="Times New Roman"/>
                <a:cs typeface="Times New Roman"/>
                <a:sym typeface="Times New Roman"/>
              </a:defRPr>
            </a:lvl7pPr>
            <a:lvl8pPr indent="0" lvl="7" marL="3200400" marR="0" rtl="0" algn="l">
              <a:spcBef>
                <a:spcPts val="320"/>
              </a:spcBef>
              <a:spcAft>
                <a:spcPts val="0"/>
              </a:spcAft>
              <a:buClr>
                <a:schemeClr val="dk1"/>
              </a:buClr>
              <a:buFont typeface="Times New Roman"/>
              <a:buNone/>
              <a:defRPr b="1" i="0" sz="1600" u="none" cap="none" strike="noStrike">
                <a:solidFill>
                  <a:schemeClr val="dk1"/>
                </a:solidFill>
                <a:latin typeface="Times New Roman"/>
                <a:ea typeface="Times New Roman"/>
                <a:cs typeface="Times New Roman"/>
                <a:sym typeface="Times New Roman"/>
              </a:defRPr>
            </a:lvl8pPr>
            <a:lvl9pPr indent="0" lvl="8" marL="3657600" marR="0" rtl="0" algn="l">
              <a:spcBef>
                <a:spcPts val="320"/>
              </a:spcBef>
              <a:spcAft>
                <a:spcPts val="0"/>
              </a:spcAft>
              <a:buClr>
                <a:schemeClr val="dk1"/>
              </a:buClr>
              <a:buFont typeface="Times New Roman"/>
              <a:buNone/>
              <a:defRPr b="1" i="0" sz="1600" u="none" cap="none" strike="noStrike">
                <a:solidFill>
                  <a:schemeClr val="dk1"/>
                </a:solidFill>
                <a:latin typeface="Times New Roman"/>
                <a:ea typeface="Times New Roman"/>
                <a:cs typeface="Times New Roman"/>
                <a:sym typeface="Times New Roman"/>
              </a:defRPr>
            </a:lvl9pPr>
          </a:lstStyle>
          <a:p/>
        </p:txBody>
      </p:sp>
      <p:sp>
        <p:nvSpPr>
          <p:cNvPr id="45" name="Shape 45"/>
          <p:cNvSpPr txBox="1"/>
          <p:nvPr>
            <p:ph idx="4" type="body"/>
          </p:nvPr>
        </p:nvSpPr>
        <p:spPr>
          <a:xfrm>
            <a:off x="11147425" y="10439400"/>
            <a:ext cx="9701213" cy="18965862"/>
          </a:xfrm>
          <a:prstGeom prst="rect">
            <a:avLst/>
          </a:prstGeom>
          <a:noFill/>
          <a:ln>
            <a:noFill/>
          </a:ln>
        </p:spPr>
        <p:txBody>
          <a:bodyPr anchorCtr="0" anchor="t" bIns="91425" lIns="91425" rIns="91425" tIns="91425"/>
          <a:lstStyle>
            <a:lvl1pPr indent="-1057275" lvl="0" marL="1209675" marR="0" rtl="0" algn="l">
              <a:spcBef>
                <a:spcPts val="480"/>
              </a:spcBef>
              <a:spcAft>
                <a:spcPts val="0"/>
              </a:spcAft>
              <a:buClr>
                <a:schemeClr val="dk1"/>
              </a:buClr>
              <a:buSzPct val="100000"/>
              <a:buFont typeface="Times New Roman"/>
              <a:buChar char="•"/>
              <a:defRPr b="0" i="0" sz="2400" u="none" cap="none" strike="noStrike">
                <a:solidFill>
                  <a:schemeClr val="dk1"/>
                </a:solidFill>
                <a:latin typeface="Times New Roman"/>
                <a:ea typeface="Times New Roman"/>
                <a:cs typeface="Times New Roman"/>
                <a:sym typeface="Times New Roman"/>
              </a:defRPr>
            </a:lvl1pPr>
            <a:lvl2pPr indent="-892175" lvl="1" marL="2619375" marR="0" rtl="0" algn="l">
              <a:spcBef>
                <a:spcPts val="400"/>
              </a:spcBef>
              <a:spcAft>
                <a:spcPts val="0"/>
              </a:spcAft>
              <a:buClr>
                <a:schemeClr val="dk1"/>
              </a:buClr>
              <a:buSzPct val="100000"/>
              <a:buFont typeface="Times New Roman"/>
              <a:buChar char="–"/>
              <a:defRPr b="0" i="0" sz="2000" u="none" cap="none" strike="noStrike">
                <a:solidFill>
                  <a:schemeClr val="dk1"/>
                </a:solidFill>
                <a:latin typeface="Times New Roman"/>
                <a:ea typeface="Times New Roman"/>
                <a:cs typeface="Times New Roman"/>
                <a:sym typeface="Times New Roman"/>
              </a:defRPr>
            </a:lvl2pPr>
            <a:lvl3pPr indent="-701675" lvl="2" marL="4029075" marR="0" rtl="0" algn="l">
              <a:spcBef>
                <a:spcPts val="360"/>
              </a:spcBef>
              <a:spcAft>
                <a:spcPts val="0"/>
              </a:spcAft>
              <a:buClr>
                <a:schemeClr val="dk1"/>
              </a:buClr>
              <a:buSzPct val="100000"/>
              <a:buFont typeface="Times New Roman"/>
              <a:buChar char="•"/>
              <a:defRPr b="0" i="0" sz="1800" u="none" cap="none" strike="noStrike">
                <a:solidFill>
                  <a:schemeClr val="dk1"/>
                </a:solidFill>
                <a:latin typeface="Times New Roman"/>
                <a:ea typeface="Times New Roman"/>
                <a:cs typeface="Times New Roman"/>
                <a:sym typeface="Times New Roman"/>
              </a:defRPr>
            </a:lvl3pPr>
            <a:lvl4pPr indent="-714375" lvl="3" marL="5641975" marR="0" rtl="0" algn="l">
              <a:spcBef>
                <a:spcPts val="320"/>
              </a:spcBef>
              <a:spcAft>
                <a:spcPts val="0"/>
              </a:spcAft>
              <a:buClr>
                <a:schemeClr val="dk1"/>
              </a:buClr>
              <a:buSzPct val="100000"/>
              <a:buFont typeface="Times New Roman"/>
              <a:buChar char="–"/>
              <a:defRPr b="0" i="0" sz="1600" u="none" cap="none" strike="noStrike">
                <a:solidFill>
                  <a:schemeClr val="dk1"/>
                </a:solidFill>
                <a:latin typeface="Times New Roman"/>
                <a:ea typeface="Times New Roman"/>
                <a:cs typeface="Times New Roman"/>
                <a:sym typeface="Times New Roman"/>
              </a:defRPr>
            </a:lvl4pPr>
            <a:lvl5pPr indent="-714375" lvl="4" marL="7254875" marR="0" rtl="0" algn="l">
              <a:spcBef>
                <a:spcPts val="320"/>
              </a:spcBef>
              <a:spcAft>
                <a:spcPts val="0"/>
              </a:spcAft>
              <a:buClr>
                <a:schemeClr val="dk1"/>
              </a:buClr>
              <a:buSzPct val="100000"/>
              <a:buFont typeface="Times New Roman"/>
              <a:buChar char="•"/>
              <a:defRPr b="0" i="0" sz="1600" u="none" cap="none" strike="noStrike">
                <a:solidFill>
                  <a:schemeClr val="dk1"/>
                </a:solidFill>
                <a:latin typeface="Times New Roman"/>
                <a:ea typeface="Times New Roman"/>
                <a:cs typeface="Times New Roman"/>
                <a:sym typeface="Times New Roman"/>
              </a:defRPr>
            </a:lvl5pPr>
            <a:lvl6pPr indent="-714375" lvl="5" marL="7712075" marR="0" rtl="0" algn="l">
              <a:spcBef>
                <a:spcPts val="320"/>
              </a:spcBef>
              <a:spcAft>
                <a:spcPts val="0"/>
              </a:spcAft>
              <a:buClr>
                <a:schemeClr val="dk1"/>
              </a:buClr>
              <a:buSzPct val="100000"/>
              <a:buFont typeface="Times New Roman"/>
              <a:buChar char="•"/>
              <a:defRPr b="0" i="0" sz="1600" u="none" cap="none" strike="noStrike">
                <a:solidFill>
                  <a:schemeClr val="dk1"/>
                </a:solidFill>
                <a:latin typeface="Times New Roman"/>
                <a:ea typeface="Times New Roman"/>
                <a:cs typeface="Times New Roman"/>
                <a:sym typeface="Times New Roman"/>
              </a:defRPr>
            </a:lvl6pPr>
            <a:lvl7pPr indent="-714375" lvl="6" marL="8169275" marR="0" rtl="0" algn="l">
              <a:spcBef>
                <a:spcPts val="320"/>
              </a:spcBef>
              <a:spcAft>
                <a:spcPts val="0"/>
              </a:spcAft>
              <a:buClr>
                <a:schemeClr val="dk1"/>
              </a:buClr>
              <a:buSzPct val="100000"/>
              <a:buFont typeface="Times New Roman"/>
              <a:buChar char="•"/>
              <a:defRPr b="0" i="0" sz="1600" u="none" cap="none" strike="noStrike">
                <a:solidFill>
                  <a:schemeClr val="dk1"/>
                </a:solidFill>
                <a:latin typeface="Times New Roman"/>
                <a:ea typeface="Times New Roman"/>
                <a:cs typeface="Times New Roman"/>
                <a:sym typeface="Times New Roman"/>
              </a:defRPr>
            </a:lvl7pPr>
            <a:lvl8pPr indent="-714375" lvl="7" marL="8626475" marR="0" rtl="0" algn="l">
              <a:spcBef>
                <a:spcPts val="320"/>
              </a:spcBef>
              <a:spcAft>
                <a:spcPts val="0"/>
              </a:spcAft>
              <a:buClr>
                <a:schemeClr val="dk1"/>
              </a:buClr>
              <a:buSzPct val="100000"/>
              <a:buFont typeface="Times New Roman"/>
              <a:buChar char="•"/>
              <a:defRPr b="0" i="0" sz="1600" u="none" cap="none" strike="noStrike">
                <a:solidFill>
                  <a:schemeClr val="dk1"/>
                </a:solidFill>
                <a:latin typeface="Times New Roman"/>
                <a:ea typeface="Times New Roman"/>
                <a:cs typeface="Times New Roman"/>
                <a:sym typeface="Times New Roman"/>
              </a:defRPr>
            </a:lvl8pPr>
            <a:lvl9pPr indent="-714375" lvl="8" marL="9083675" marR="0" rtl="0" algn="l">
              <a:spcBef>
                <a:spcPts val="320"/>
              </a:spcBef>
              <a:spcAft>
                <a:spcPts val="0"/>
              </a:spcAft>
              <a:buClr>
                <a:schemeClr val="dk1"/>
              </a:buClr>
              <a:buSzPct val="100000"/>
              <a:buFont typeface="Times New Roman"/>
              <a:buChar char="•"/>
              <a:defRPr b="0" i="0" sz="1600" u="none" cap="none" strike="noStrike">
                <a:solidFill>
                  <a:schemeClr val="dk1"/>
                </a:solidFill>
                <a:latin typeface="Times New Roman"/>
                <a:ea typeface="Times New Roman"/>
                <a:cs typeface="Times New Roman"/>
                <a:sym typeface="Times New Roman"/>
              </a:defRPr>
            </a:lvl9pPr>
          </a:lstStyle>
          <a:p/>
        </p:txBody>
      </p:sp>
      <p:sp>
        <p:nvSpPr>
          <p:cNvPr id="46" name="Shape 46"/>
          <p:cNvSpPr txBox="1"/>
          <p:nvPr>
            <p:ph idx="10" type="dt"/>
          </p:nvPr>
        </p:nvSpPr>
        <p:spPr>
          <a:xfrm>
            <a:off x="1647825" y="29992637"/>
            <a:ext cx="4572000" cy="2193925"/>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47" name="Shape 47"/>
          <p:cNvSpPr txBox="1"/>
          <p:nvPr>
            <p:ph idx="11" type="ftr"/>
          </p:nvPr>
        </p:nvSpPr>
        <p:spPr>
          <a:xfrm>
            <a:off x="7496175" y="29992637"/>
            <a:ext cx="6953249" cy="2193925"/>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48" name="Shape 48"/>
          <p:cNvSpPr txBox="1"/>
          <p:nvPr>
            <p:ph idx="12" type="sldNum"/>
          </p:nvPr>
        </p:nvSpPr>
        <p:spPr>
          <a:xfrm>
            <a:off x="15725775" y="29992637"/>
            <a:ext cx="4572000" cy="2193925"/>
          </a:xfrm>
          <a:prstGeom prst="rect">
            <a:avLst/>
          </a:prstGeom>
          <a:noFill/>
          <a:ln>
            <a:noFill/>
          </a:ln>
        </p:spPr>
        <p:txBody>
          <a:bodyPr anchorCtr="0" anchor="ctr" bIns="162325" lIns="324650" rIns="324650" tIns="162325">
            <a:noAutofit/>
          </a:bodyPr>
          <a:lstStyle/>
          <a:p>
            <a:pPr indent="0" lvl="0" marL="0" marR="0" rtl="0" algn="r">
              <a:spcBef>
                <a:spcPts val="0"/>
              </a:spcBef>
              <a:spcAft>
                <a:spcPts val="0"/>
              </a:spcAft>
              <a:buSzPct val="25000"/>
              <a:buNone/>
            </a:pPr>
            <a:fld id="{00000000-1234-1234-1234-123412341234}" type="slidenum">
              <a:rPr b="0" i="0" lang="en-US" sz="5000" u="none" cap="none" strike="noStrike">
                <a:solidFill>
                  <a:schemeClr val="dk1"/>
                </a:solidFill>
                <a:latin typeface="Times New Roman"/>
                <a:ea typeface="Times New Roman"/>
                <a:cs typeface="Times New Roman"/>
                <a:sym typeface="Times New Roman"/>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49" name="Shape 49"/>
        <p:cNvGrpSpPr/>
        <p:nvPr/>
      </p:nvGrpSpPr>
      <p:grpSpPr>
        <a:xfrm>
          <a:off x="0" y="0"/>
          <a:ext cx="0" cy="0"/>
          <a:chOff x="0" y="0"/>
          <a:chExt cx="0" cy="0"/>
        </a:xfrm>
      </p:grpSpPr>
      <p:sp>
        <p:nvSpPr>
          <p:cNvPr id="50" name="Shape 50"/>
          <p:cNvSpPr txBox="1"/>
          <p:nvPr>
            <p:ph type="title"/>
          </p:nvPr>
        </p:nvSpPr>
        <p:spPr>
          <a:xfrm>
            <a:off x="1647825" y="2925763"/>
            <a:ext cx="18649950" cy="5486399"/>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1pPr>
            <a:lvl2pPr indent="0" lvl="1"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2pPr>
            <a:lvl3pPr indent="0" lvl="2"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3pPr>
            <a:lvl4pPr indent="0" lvl="3"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4pPr>
            <a:lvl5pPr indent="0" lvl="4"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5pPr>
            <a:lvl6pPr indent="0" lvl="5" marL="4572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6pPr>
            <a:lvl7pPr indent="0" lvl="6" marL="9144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7pPr>
            <a:lvl8pPr indent="0" lvl="7" marL="13716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8pPr>
            <a:lvl9pPr indent="0" lvl="8" marL="18288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9pPr>
          </a:lstStyle>
          <a:p/>
        </p:txBody>
      </p:sp>
      <p:sp>
        <p:nvSpPr>
          <p:cNvPr id="51" name="Shape 51"/>
          <p:cNvSpPr txBox="1"/>
          <p:nvPr>
            <p:ph idx="10" type="dt"/>
          </p:nvPr>
        </p:nvSpPr>
        <p:spPr>
          <a:xfrm>
            <a:off x="1647825" y="29992637"/>
            <a:ext cx="4572000" cy="2193925"/>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52" name="Shape 52"/>
          <p:cNvSpPr txBox="1"/>
          <p:nvPr>
            <p:ph idx="11" type="ftr"/>
          </p:nvPr>
        </p:nvSpPr>
        <p:spPr>
          <a:xfrm>
            <a:off x="7496175" y="29992637"/>
            <a:ext cx="6953249" cy="2193925"/>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53" name="Shape 53"/>
          <p:cNvSpPr txBox="1"/>
          <p:nvPr>
            <p:ph idx="12" type="sldNum"/>
          </p:nvPr>
        </p:nvSpPr>
        <p:spPr>
          <a:xfrm>
            <a:off x="15725775" y="29992637"/>
            <a:ext cx="4572000" cy="2193925"/>
          </a:xfrm>
          <a:prstGeom prst="rect">
            <a:avLst/>
          </a:prstGeom>
          <a:noFill/>
          <a:ln>
            <a:noFill/>
          </a:ln>
        </p:spPr>
        <p:txBody>
          <a:bodyPr anchorCtr="0" anchor="ctr" bIns="162325" lIns="324650" rIns="324650" tIns="162325">
            <a:noAutofit/>
          </a:bodyPr>
          <a:lstStyle/>
          <a:p>
            <a:pPr indent="0" lvl="0" marL="0" marR="0" rtl="0" algn="r">
              <a:spcBef>
                <a:spcPts val="0"/>
              </a:spcBef>
              <a:spcAft>
                <a:spcPts val="0"/>
              </a:spcAft>
              <a:buSzPct val="25000"/>
              <a:buNone/>
            </a:pPr>
            <a:fld id="{00000000-1234-1234-1234-123412341234}" type="slidenum">
              <a:rPr b="0" i="0" lang="en-US" sz="5000" u="none" cap="none" strike="noStrike">
                <a:solidFill>
                  <a:schemeClr val="dk1"/>
                </a:solidFill>
                <a:latin typeface="Times New Roman"/>
                <a:ea typeface="Times New Roman"/>
                <a:cs typeface="Times New Roman"/>
                <a:sym typeface="Times New Roman"/>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54" name="Shape 54"/>
        <p:cNvGrpSpPr/>
        <p:nvPr/>
      </p:nvGrpSpPr>
      <p:grpSpPr>
        <a:xfrm>
          <a:off x="0" y="0"/>
          <a:ext cx="0" cy="0"/>
          <a:chOff x="0" y="0"/>
          <a:chExt cx="0" cy="0"/>
        </a:xfrm>
      </p:grpSpPr>
      <p:sp>
        <p:nvSpPr>
          <p:cNvPr id="55" name="Shape 55"/>
          <p:cNvSpPr txBox="1"/>
          <p:nvPr>
            <p:ph type="title"/>
          </p:nvPr>
        </p:nvSpPr>
        <p:spPr>
          <a:xfrm>
            <a:off x="1096962" y="1311275"/>
            <a:ext cx="7219950" cy="5576887"/>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chemeClr val="dk2"/>
                </a:solidFill>
                <a:latin typeface="Times New Roman"/>
                <a:ea typeface="Times New Roman"/>
                <a:cs typeface="Times New Roman"/>
                <a:sym typeface="Times New Roman"/>
              </a:defRPr>
            </a:lvl1pPr>
            <a:lvl2pPr indent="0" lvl="1"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2pPr>
            <a:lvl3pPr indent="0" lvl="2"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3pPr>
            <a:lvl4pPr indent="0" lvl="3"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4pPr>
            <a:lvl5pPr indent="0" lvl="4"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5pPr>
            <a:lvl6pPr indent="0" lvl="5" marL="4572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6pPr>
            <a:lvl7pPr indent="0" lvl="6" marL="9144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7pPr>
            <a:lvl8pPr indent="0" lvl="7" marL="13716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8pPr>
            <a:lvl9pPr indent="0" lvl="8" marL="18288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9pPr>
          </a:lstStyle>
          <a:p/>
        </p:txBody>
      </p:sp>
      <p:sp>
        <p:nvSpPr>
          <p:cNvPr id="56" name="Shape 56"/>
          <p:cNvSpPr txBox="1"/>
          <p:nvPr>
            <p:ph idx="1" type="body"/>
          </p:nvPr>
        </p:nvSpPr>
        <p:spPr>
          <a:xfrm>
            <a:off x="8580438" y="1311275"/>
            <a:ext cx="12268199" cy="28093989"/>
          </a:xfrm>
          <a:prstGeom prst="rect">
            <a:avLst/>
          </a:prstGeom>
          <a:noFill/>
          <a:ln>
            <a:noFill/>
          </a:ln>
        </p:spPr>
        <p:txBody>
          <a:bodyPr anchorCtr="0" anchor="t" bIns="91425" lIns="91425" rIns="91425" tIns="91425"/>
          <a:lstStyle>
            <a:lvl1pPr indent="-1006475" lvl="0" marL="1209675" marR="0" rtl="0" algn="l">
              <a:spcBef>
                <a:spcPts val="640"/>
              </a:spcBef>
              <a:spcAft>
                <a:spcPts val="0"/>
              </a:spcAft>
              <a:buClr>
                <a:schemeClr val="dk1"/>
              </a:buClr>
              <a:buSzPct val="100000"/>
              <a:buFont typeface="Times New Roman"/>
              <a:buChar char="•"/>
              <a:defRPr b="0" i="0" sz="3200" u="none" cap="none" strike="noStrike">
                <a:solidFill>
                  <a:schemeClr val="dk1"/>
                </a:solidFill>
                <a:latin typeface="Times New Roman"/>
                <a:ea typeface="Times New Roman"/>
                <a:cs typeface="Times New Roman"/>
                <a:sym typeface="Times New Roman"/>
              </a:defRPr>
            </a:lvl1pPr>
            <a:lvl2pPr indent="-841375" lvl="1" marL="2619375" marR="0" rtl="0" algn="l">
              <a:spcBef>
                <a:spcPts val="560"/>
              </a:spcBef>
              <a:spcAft>
                <a:spcPts val="0"/>
              </a:spcAft>
              <a:buClr>
                <a:schemeClr val="dk1"/>
              </a:buClr>
              <a:buSzPct val="100000"/>
              <a:buFont typeface="Times New Roman"/>
              <a:buChar char="–"/>
              <a:defRPr b="0" i="0" sz="2800" u="none" cap="none" strike="noStrike">
                <a:solidFill>
                  <a:schemeClr val="dk1"/>
                </a:solidFill>
                <a:latin typeface="Times New Roman"/>
                <a:ea typeface="Times New Roman"/>
                <a:cs typeface="Times New Roman"/>
                <a:sym typeface="Times New Roman"/>
              </a:defRPr>
            </a:lvl2pPr>
            <a:lvl3pPr indent="-663575" lvl="2" marL="4029075" marR="0" rtl="0" algn="l">
              <a:spcBef>
                <a:spcPts val="480"/>
              </a:spcBef>
              <a:spcAft>
                <a:spcPts val="0"/>
              </a:spcAft>
              <a:buClr>
                <a:schemeClr val="dk1"/>
              </a:buClr>
              <a:buSzPct val="100000"/>
              <a:buFont typeface="Times New Roman"/>
              <a:buChar char="•"/>
              <a:defRPr b="0" i="0" sz="2400" u="none" cap="none" strike="noStrike">
                <a:solidFill>
                  <a:schemeClr val="dk1"/>
                </a:solidFill>
                <a:latin typeface="Times New Roman"/>
                <a:ea typeface="Times New Roman"/>
                <a:cs typeface="Times New Roman"/>
                <a:sym typeface="Times New Roman"/>
              </a:defRPr>
            </a:lvl3pPr>
            <a:lvl4pPr indent="-688975" lvl="3" marL="5641975" marR="0" rtl="0" algn="l">
              <a:spcBef>
                <a:spcPts val="400"/>
              </a:spcBef>
              <a:spcAft>
                <a:spcPts val="0"/>
              </a:spcAft>
              <a:buClr>
                <a:schemeClr val="dk1"/>
              </a:buClr>
              <a:buSzPct val="100000"/>
              <a:buFont typeface="Times New Roman"/>
              <a:buChar char="–"/>
              <a:defRPr b="0" i="0" sz="2000" u="none" cap="none" strike="noStrike">
                <a:solidFill>
                  <a:schemeClr val="dk1"/>
                </a:solidFill>
                <a:latin typeface="Times New Roman"/>
                <a:ea typeface="Times New Roman"/>
                <a:cs typeface="Times New Roman"/>
                <a:sym typeface="Times New Roman"/>
              </a:defRPr>
            </a:lvl4pPr>
            <a:lvl5pPr indent="-688975" lvl="4" marL="7254875" marR="0" rtl="0" algn="l">
              <a:spcBef>
                <a:spcPts val="400"/>
              </a:spcBef>
              <a:spcAft>
                <a:spcPts val="0"/>
              </a:spcAft>
              <a:buClr>
                <a:schemeClr val="dk1"/>
              </a:buClr>
              <a:buSzPct val="100000"/>
              <a:buFont typeface="Times New Roman"/>
              <a:buChar char="•"/>
              <a:defRPr b="0" i="0" sz="2000" u="none" cap="none" strike="noStrike">
                <a:solidFill>
                  <a:schemeClr val="dk1"/>
                </a:solidFill>
                <a:latin typeface="Times New Roman"/>
                <a:ea typeface="Times New Roman"/>
                <a:cs typeface="Times New Roman"/>
                <a:sym typeface="Times New Roman"/>
              </a:defRPr>
            </a:lvl5pPr>
            <a:lvl6pPr indent="-688975" lvl="5" marL="7712075" marR="0" rtl="0" algn="l">
              <a:spcBef>
                <a:spcPts val="400"/>
              </a:spcBef>
              <a:spcAft>
                <a:spcPts val="0"/>
              </a:spcAft>
              <a:buClr>
                <a:schemeClr val="dk1"/>
              </a:buClr>
              <a:buSzPct val="100000"/>
              <a:buFont typeface="Times New Roman"/>
              <a:buChar char="•"/>
              <a:defRPr b="0" i="0" sz="2000" u="none" cap="none" strike="noStrike">
                <a:solidFill>
                  <a:schemeClr val="dk1"/>
                </a:solidFill>
                <a:latin typeface="Times New Roman"/>
                <a:ea typeface="Times New Roman"/>
                <a:cs typeface="Times New Roman"/>
                <a:sym typeface="Times New Roman"/>
              </a:defRPr>
            </a:lvl6pPr>
            <a:lvl7pPr indent="-688975" lvl="6" marL="8169275" marR="0" rtl="0" algn="l">
              <a:spcBef>
                <a:spcPts val="400"/>
              </a:spcBef>
              <a:spcAft>
                <a:spcPts val="0"/>
              </a:spcAft>
              <a:buClr>
                <a:schemeClr val="dk1"/>
              </a:buClr>
              <a:buSzPct val="100000"/>
              <a:buFont typeface="Times New Roman"/>
              <a:buChar char="•"/>
              <a:defRPr b="0" i="0" sz="2000" u="none" cap="none" strike="noStrike">
                <a:solidFill>
                  <a:schemeClr val="dk1"/>
                </a:solidFill>
                <a:latin typeface="Times New Roman"/>
                <a:ea typeface="Times New Roman"/>
                <a:cs typeface="Times New Roman"/>
                <a:sym typeface="Times New Roman"/>
              </a:defRPr>
            </a:lvl7pPr>
            <a:lvl8pPr indent="-688975" lvl="7" marL="8626475" marR="0" rtl="0" algn="l">
              <a:spcBef>
                <a:spcPts val="400"/>
              </a:spcBef>
              <a:spcAft>
                <a:spcPts val="0"/>
              </a:spcAft>
              <a:buClr>
                <a:schemeClr val="dk1"/>
              </a:buClr>
              <a:buSzPct val="100000"/>
              <a:buFont typeface="Times New Roman"/>
              <a:buChar char="•"/>
              <a:defRPr b="0" i="0" sz="2000" u="none" cap="none" strike="noStrike">
                <a:solidFill>
                  <a:schemeClr val="dk1"/>
                </a:solidFill>
                <a:latin typeface="Times New Roman"/>
                <a:ea typeface="Times New Roman"/>
                <a:cs typeface="Times New Roman"/>
                <a:sym typeface="Times New Roman"/>
              </a:defRPr>
            </a:lvl8pPr>
            <a:lvl9pPr indent="-688975" lvl="8" marL="9083675" marR="0" rtl="0" algn="l">
              <a:spcBef>
                <a:spcPts val="400"/>
              </a:spcBef>
              <a:spcAft>
                <a:spcPts val="0"/>
              </a:spcAft>
              <a:buClr>
                <a:schemeClr val="dk1"/>
              </a:buClr>
              <a:buSzPct val="100000"/>
              <a:buFont typeface="Times New Roman"/>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57" name="Shape 57"/>
          <p:cNvSpPr txBox="1"/>
          <p:nvPr>
            <p:ph idx="2" type="body"/>
          </p:nvPr>
        </p:nvSpPr>
        <p:spPr>
          <a:xfrm>
            <a:off x="1096962" y="6888163"/>
            <a:ext cx="7219950" cy="22517100"/>
          </a:xfrm>
          <a:prstGeom prst="rect">
            <a:avLst/>
          </a:prstGeom>
          <a:noFill/>
          <a:ln>
            <a:noFill/>
          </a:ln>
        </p:spPr>
        <p:txBody>
          <a:bodyPr anchorCtr="0" anchor="t" bIns="91425" lIns="91425" rIns="91425" tIns="91425"/>
          <a:lstStyle>
            <a:lvl1pPr indent="0" lvl="0" marL="0" marR="0" rtl="0" algn="l">
              <a:spcBef>
                <a:spcPts val="280"/>
              </a:spcBef>
              <a:spcAft>
                <a:spcPts val="0"/>
              </a:spcAft>
              <a:buClr>
                <a:schemeClr val="dk1"/>
              </a:buClr>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457200" marR="0" rtl="0" algn="l">
              <a:spcBef>
                <a:spcPts val="240"/>
              </a:spcBef>
              <a:spcAft>
                <a:spcPts val="0"/>
              </a:spcAft>
              <a:buClr>
                <a:schemeClr val="dk1"/>
              </a:buClr>
              <a:buFont typeface="Times New Roman"/>
              <a:buNone/>
              <a:defRPr b="0" i="0" sz="1200" u="none" cap="none" strike="noStrike">
                <a:solidFill>
                  <a:schemeClr val="dk1"/>
                </a:solidFill>
                <a:latin typeface="Times New Roman"/>
                <a:ea typeface="Times New Roman"/>
                <a:cs typeface="Times New Roman"/>
                <a:sym typeface="Times New Roman"/>
              </a:defRPr>
            </a:lvl2pPr>
            <a:lvl3pPr indent="0" lvl="2" marL="914400" marR="0" rtl="0" algn="l">
              <a:spcBef>
                <a:spcPts val="200"/>
              </a:spcBef>
              <a:spcAft>
                <a:spcPts val="0"/>
              </a:spcAft>
              <a:buClr>
                <a:schemeClr val="dk1"/>
              </a:buClr>
              <a:buFont typeface="Times New Roman"/>
              <a:buNone/>
              <a:defRPr b="0" i="0" sz="1000" u="none" cap="none" strike="noStrike">
                <a:solidFill>
                  <a:schemeClr val="dk1"/>
                </a:solidFill>
                <a:latin typeface="Times New Roman"/>
                <a:ea typeface="Times New Roman"/>
                <a:cs typeface="Times New Roman"/>
                <a:sym typeface="Times New Roman"/>
              </a:defRPr>
            </a:lvl3pPr>
            <a:lvl4pPr indent="0" lvl="3" marL="1371600" marR="0" rtl="0" algn="l">
              <a:spcBef>
                <a:spcPts val="180"/>
              </a:spcBef>
              <a:spcAft>
                <a:spcPts val="0"/>
              </a:spcAft>
              <a:buClr>
                <a:schemeClr val="dk1"/>
              </a:buClr>
              <a:buFont typeface="Times New Roman"/>
              <a:buNone/>
              <a:defRPr b="0" i="0" sz="900" u="none" cap="none" strike="noStrike">
                <a:solidFill>
                  <a:schemeClr val="dk1"/>
                </a:solidFill>
                <a:latin typeface="Times New Roman"/>
                <a:ea typeface="Times New Roman"/>
                <a:cs typeface="Times New Roman"/>
                <a:sym typeface="Times New Roman"/>
              </a:defRPr>
            </a:lvl4pPr>
            <a:lvl5pPr indent="0" lvl="4" marL="1828800" marR="0" rtl="0" algn="l">
              <a:spcBef>
                <a:spcPts val="180"/>
              </a:spcBef>
              <a:spcAft>
                <a:spcPts val="0"/>
              </a:spcAft>
              <a:buClr>
                <a:schemeClr val="dk1"/>
              </a:buClr>
              <a:buFont typeface="Times New Roman"/>
              <a:buNone/>
              <a:defRPr b="0" i="0" sz="900" u="none" cap="none" strike="noStrike">
                <a:solidFill>
                  <a:schemeClr val="dk1"/>
                </a:solidFill>
                <a:latin typeface="Times New Roman"/>
                <a:ea typeface="Times New Roman"/>
                <a:cs typeface="Times New Roman"/>
                <a:sym typeface="Times New Roman"/>
              </a:defRPr>
            </a:lvl5pPr>
            <a:lvl6pPr indent="0" lvl="5" marL="2286000" marR="0" rtl="0" algn="l">
              <a:spcBef>
                <a:spcPts val="180"/>
              </a:spcBef>
              <a:spcAft>
                <a:spcPts val="0"/>
              </a:spcAft>
              <a:buClr>
                <a:schemeClr val="dk1"/>
              </a:buClr>
              <a:buFont typeface="Times New Roman"/>
              <a:buNone/>
              <a:defRPr b="0" i="0" sz="900" u="none" cap="none" strike="noStrike">
                <a:solidFill>
                  <a:schemeClr val="dk1"/>
                </a:solidFill>
                <a:latin typeface="Times New Roman"/>
                <a:ea typeface="Times New Roman"/>
                <a:cs typeface="Times New Roman"/>
                <a:sym typeface="Times New Roman"/>
              </a:defRPr>
            </a:lvl6pPr>
            <a:lvl7pPr indent="0" lvl="6" marL="2743200" marR="0" rtl="0" algn="l">
              <a:spcBef>
                <a:spcPts val="180"/>
              </a:spcBef>
              <a:spcAft>
                <a:spcPts val="0"/>
              </a:spcAft>
              <a:buClr>
                <a:schemeClr val="dk1"/>
              </a:buClr>
              <a:buFont typeface="Times New Roman"/>
              <a:buNone/>
              <a:defRPr b="0" i="0" sz="900" u="none" cap="none" strike="noStrike">
                <a:solidFill>
                  <a:schemeClr val="dk1"/>
                </a:solidFill>
                <a:latin typeface="Times New Roman"/>
                <a:ea typeface="Times New Roman"/>
                <a:cs typeface="Times New Roman"/>
                <a:sym typeface="Times New Roman"/>
              </a:defRPr>
            </a:lvl7pPr>
            <a:lvl8pPr indent="0" lvl="7" marL="3200400" marR="0" rtl="0" algn="l">
              <a:spcBef>
                <a:spcPts val="180"/>
              </a:spcBef>
              <a:spcAft>
                <a:spcPts val="0"/>
              </a:spcAft>
              <a:buClr>
                <a:schemeClr val="dk1"/>
              </a:buClr>
              <a:buFont typeface="Times New Roman"/>
              <a:buNone/>
              <a:defRPr b="0" i="0" sz="900" u="none" cap="none" strike="noStrike">
                <a:solidFill>
                  <a:schemeClr val="dk1"/>
                </a:solidFill>
                <a:latin typeface="Times New Roman"/>
                <a:ea typeface="Times New Roman"/>
                <a:cs typeface="Times New Roman"/>
                <a:sym typeface="Times New Roman"/>
              </a:defRPr>
            </a:lvl8pPr>
            <a:lvl9pPr indent="0" lvl="8" marL="3657600" marR="0" rtl="0" algn="l">
              <a:spcBef>
                <a:spcPts val="180"/>
              </a:spcBef>
              <a:spcAft>
                <a:spcPts val="0"/>
              </a:spcAft>
              <a:buClr>
                <a:schemeClr val="dk1"/>
              </a:buClr>
              <a:buFont typeface="Times New Roman"/>
              <a:buNone/>
              <a:defRPr b="0" i="0" sz="900" u="none" cap="none" strike="noStrike">
                <a:solidFill>
                  <a:schemeClr val="dk1"/>
                </a:solidFill>
                <a:latin typeface="Times New Roman"/>
                <a:ea typeface="Times New Roman"/>
                <a:cs typeface="Times New Roman"/>
                <a:sym typeface="Times New Roman"/>
              </a:defRPr>
            </a:lvl9pPr>
          </a:lstStyle>
          <a:p/>
        </p:txBody>
      </p:sp>
      <p:sp>
        <p:nvSpPr>
          <p:cNvPr id="58" name="Shape 58"/>
          <p:cNvSpPr txBox="1"/>
          <p:nvPr>
            <p:ph idx="10" type="dt"/>
          </p:nvPr>
        </p:nvSpPr>
        <p:spPr>
          <a:xfrm>
            <a:off x="1647825" y="29992637"/>
            <a:ext cx="4572000" cy="2193925"/>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59" name="Shape 59"/>
          <p:cNvSpPr txBox="1"/>
          <p:nvPr>
            <p:ph idx="11" type="ftr"/>
          </p:nvPr>
        </p:nvSpPr>
        <p:spPr>
          <a:xfrm>
            <a:off x="7496175" y="29992637"/>
            <a:ext cx="6953249" cy="2193925"/>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60" name="Shape 60"/>
          <p:cNvSpPr txBox="1"/>
          <p:nvPr>
            <p:ph idx="12" type="sldNum"/>
          </p:nvPr>
        </p:nvSpPr>
        <p:spPr>
          <a:xfrm>
            <a:off x="15725775" y="29992637"/>
            <a:ext cx="4572000" cy="2193925"/>
          </a:xfrm>
          <a:prstGeom prst="rect">
            <a:avLst/>
          </a:prstGeom>
          <a:noFill/>
          <a:ln>
            <a:noFill/>
          </a:ln>
        </p:spPr>
        <p:txBody>
          <a:bodyPr anchorCtr="0" anchor="ctr" bIns="162325" lIns="324650" rIns="324650" tIns="162325">
            <a:noAutofit/>
          </a:bodyPr>
          <a:lstStyle/>
          <a:p>
            <a:pPr indent="0" lvl="0" marL="0" marR="0" rtl="0" algn="r">
              <a:spcBef>
                <a:spcPts val="0"/>
              </a:spcBef>
              <a:spcAft>
                <a:spcPts val="0"/>
              </a:spcAft>
              <a:buSzPct val="25000"/>
              <a:buNone/>
            </a:pPr>
            <a:fld id="{00000000-1234-1234-1234-123412341234}" type="slidenum">
              <a:rPr b="0" i="0" lang="en-US" sz="5000" u="none" cap="none" strike="noStrike">
                <a:solidFill>
                  <a:schemeClr val="dk1"/>
                </a:solidFill>
                <a:latin typeface="Times New Roman"/>
                <a:ea typeface="Times New Roman"/>
                <a:cs typeface="Times New Roman"/>
                <a:sym typeface="Times New Roman"/>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61" name="Shape 61"/>
        <p:cNvGrpSpPr/>
        <p:nvPr/>
      </p:nvGrpSpPr>
      <p:grpSpPr>
        <a:xfrm>
          <a:off x="0" y="0"/>
          <a:ext cx="0" cy="0"/>
          <a:chOff x="0" y="0"/>
          <a:chExt cx="0" cy="0"/>
        </a:xfrm>
      </p:grpSpPr>
      <p:sp>
        <p:nvSpPr>
          <p:cNvPr id="62" name="Shape 62"/>
          <p:cNvSpPr txBox="1"/>
          <p:nvPr>
            <p:ph type="title"/>
          </p:nvPr>
        </p:nvSpPr>
        <p:spPr>
          <a:xfrm>
            <a:off x="4302125" y="23042562"/>
            <a:ext cx="13166725" cy="2720974"/>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chemeClr val="dk2"/>
                </a:solidFill>
                <a:latin typeface="Times New Roman"/>
                <a:ea typeface="Times New Roman"/>
                <a:cs typeface="Times New Roman"/>
                <a:sym typeface="Times New Roman"/>
              </a:defRPr>
            </a:lvl1pPr>
            <a:lvl2pPr indent="0" lvl="1"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2pPr>
            <a:lvl3pPr indent="0" lvl="2"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3pPr>
            <a:lvl4pPr indent="0" lvl="3"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4pPr>
            <a:lvl5pPr indent="0" lvl="4"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5pPr>
            <a:lvl6pPr indent="0" lvl="5" marL="4572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6pPr>
            <a:lvl7pPr indent="0" lvl="6" marL="9144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7pPr>
            <a:lvl8pPr indent="0" lvl="7" marL="13716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8pPr>
            <a:lvl9pPr indent="0" lvl="8" marL="18288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9pPr>
          </a:lstStyle>
          <a:p/>
        </p:txBody>
      </p:sp>
      <p:sp>
        <p:nvSpPr>
          <p:cNvPr id="63" name="Shape 63"/>
          <p:cNvSpPr/>
          <p:nvPr>
            <p:ph idx="2" type="pic"/>
          </p:nvPr>
        </p:nvSpPr>
        <p:spPr>
          <a:xfrm>
            <a:off x="4302125" y="2941638"/>
            <a:ext cx="13166725" cy="19750086"/>
          </a:xfrm>
          <a:prstGeom prst="rect">
            <a:avLst/>
          </a:prstGeom>
          <a:noFill/>
          <a:ln>
            <a:noFill/>
          </a:ln>
        </p:spPr>
        <p:txBody>
          <a:bodyPr anchorCtr="0" anchor="t" bIns="91425" lIns="91425" rIns="91425" tIns="91425"/>
          <a:lstStyle>
            <a:lvl1pPr indent="0" lvl="0" marL="0" marR="0" rtl="0" algn="l">
              <a:spcBef>
                <a:spcPts val="640"/>
              </a:spcBef>
              <a:spcAft>
                <a:spcPts val="0"/>
              </a:spcAft>
              <a:buClr>
                <a:schemeClr val="dk1"/>
              </a:buClr>
              <a:buFont typeface="Times New Roman"/>
              <a:buNone/>
              <a:defRPr b="0" i="0" sz="3200" u="none" cap="none" strike="noStrike">
                <a:solidFill>
                  <a:schemeClr val="dk1"/>
                </a:solidFill>
                <a:latin typeface="Times New Roman"/>
                <a:ea typeface="Times New Roman"/>
                <a:cs typeface="Times New Roman"/>
                <a:sym typeface="Times New Roman"/>
              </a:defRPr>
            </a:lvl1pPr>
            <a:lvl2pPr indent="0" lvl="1" marL="457200" marR="0" rtl="0" algn="l">
              <a:spcBef>
                <a:spcPts val="560"/>
              </a:spcBef>
              <a:spcAft>
                <a:spcPts val="0"/>
              </a:spcAft>
              <a:buClr>
                <a:schemeClr val="dk1"/>
              </a:buClr>
              <a:buFont typeface="Times New Roman"/>
              <a:buNone/>
              <a:defRPr b="0" i="0" sz="2800" u="none" cap="none" strike="noStrike">
                <a:solidFill>
                  <a:schemeClr val="dk1"/>
                </a:solidFill>
                <a:latin typeface="Times New Roman"/>
                <a:ea typeface="Times New Roman"/>
                <a:cs typeface="Times New Roman"/>
                <a:sym typeface="Times New Roman"/>
              </a:defRPr>
            </a:lvl2pPr>
            <a:lvl3pPr indent="0" lvl="2" marL="914400" marR="0" rtl="0" algn="l">
              <a:spcBef>
                <a:spcPts val="480"/>
              </a:spcBef>
              <a:spcAft>
                <a:spcPts val="0"/>
              </a:spcAft>
              <a:buClr>
                <a:schemeClr val="dk1"/>
              </a:buClr>
              <a:buFont typeface="Times New Roman"/>
              <a:buNone/>
              <a:defRPr b="0" i="0" sz="2400" u="none" cap="none" strike="noStrike">
                <a:solidFill>
                  <a:schemeClr val="dk1"/>
                </a:solidFill>
                <a:latin typeface="Times New Roman"/>
                <a:ea typeface="Times New Roman"/>
                <a:cs typeface="Times New Roman"/>
                <a:sym typeface="Times New Roman"/>
              </a:defRPr>
            </a:lvl3pPr>
            <a:lvl4pPr indent="0" lvl="3" marL="1371600" marR="0" rtl="0" algn="l">
              <a:spcBef>
                <a:spcPts val="400"/>
              </a:spcBef>
              <a:spcAft>
                <a:spcPts val="0"/>
              </a:spcAft>
              <a:buClr>
                <a:schemeClr val="dk1"/>
              </a:buClr>
              <a:buFont typeface="Times New Roman"/>
              <a:buNone/>
              <a:defRPr b="0" i="0" sz="2000" u="none" cap="none" strike="noStrike">
                <a:solidFill>
                  <a:schemeClr val="dk1"/>
                </a:solidFill>
                <a:latin typeface="Times New Roman"/>
                <a:ea typeface="Times New Roman"/>
                <a:cs typeface="Times New Roman"/>
                <a:sym typeface="Times New Roman"/>
              </a:defRPr>
            </a:lvl4pPr>
            <a:lvl5pPr indent="0" lvl="4" marL="1828800" marR="0" rtl="0" algn="l">
              <a:spcBef>
                <a:spcPts val="400"/>
              </a:spcBef>
              <a:spcAft>
                <a:spcPts val="0"/>
              </a:spcAft>
              <a:buClr>
                <a:schemeClr val="dk1"/>
              </a:buClr>
              <a:buFont typeface="Times New Roman"/>
              <a:buNone/>
              <a:defRPr b="0" i="0" sz="2000" u="none" cap="none" strike="noStrike">
                <a:solidFill>
                  <a:schemeClr val="dk1"/>
                </a:solidFill>
                <a:latin typeface="Times New Roman"/>
                <a:ea typeface="Times New Roman"/>
                <a:cs typeface="Times New Roman"/>
                <a:sym typeface="Times New Roman"/>
              </a:defRPr>
            </a:lvl5pPr>
            <a:lvl6pPr indent="0" lvl="5" marL="2286000" marR="0" rtl="0" algn="l">
              <a:spcBef>
                <a:spcPts val="400"/>
              </a:spcBef>
              <a:spcAft>
                <a:spcPts val="0"/>
              </a:spcAft>
              <a:buClr>
                <a:schemeClr val="dk1"/>
              </a:buClr>
              <a:buFont typeface="Times New Roman"/>
              <a:buNone/>
              <a:defRPr b="0" i="0" sz="2000" u="none" cap="none" strike="noStrike">
                <a:solidFill>
                  <a:schemeClr val="dk1"/>
                </a:solidFill>
                <a:latin typeface="Times New Roman"/>
                <a:ea typeface="Times New Roman"/>
                <a:cs typeface="Times New Roman"/>
                <a:sym typeface="Times New Roman"/>
              </a:defRPr>
            </a:lvl6pPr>
            <a:lvl7pPr indent="0" lvl="6" marL="2743200" marR="0" rtl="0" algn="l">
              <a:spcBef>
                <a:spcPts val="400"/>
              </a:spcBef>
              <a:spcAft>
                <a:spcPts val="0"/>
              </a:spcAft>
              <a:buClr>
                <a:schemeClr val="dk1"/>
              </a:buClr>
              <a:buFont typeface="Times New Roman"/>
              <a:buNone/>
              <a:defRPr b="0" i="0" sz="2000" u="none" cap="none" strike="noStrike">
                <a:solidFill>
                  <a:schemeClr val="dk1"/>
                </a:solidFill>
                <a:latin typeface="Times New Roman"/>
                <a:ea typeface="Times New Roman"/>
                <a:cs typeface="Times New Roman"/>
                <a:sym typeface="Times New Roman"/>
              </a:defRPr>
            </a:lvl7pPr>
            <a:lvl8pPr indent="0" lvl="7" marL="3200400" marR="0" rtl="0" algn="l">
              <a:spcBef>
                <a:spcPts val="400"/>
              </a:spcBef>
              <a:spcAft>
                <a:spcPts val="0"/>
              </a:spcAft>
              <a:buClr>
                <a:schemeClr val="dk1"/>
              </a:buClr>
              <a:buFont typeface="Times New Roman"/>
              <a:buNone/>
              <a:defRPr b="0" i="0" sz="2000" u="none" cap="none" strike="noStrike">
                <a:solidFill>
                  <a:schemeClr val="dk1"/>
                </a:solidFill>
                <a:latin typeface="Times New Roman"/>
                <a:ea typeface="Times New Roman"/>
                <a:cs typeface="Times New Roman"/>
                <a:sym typeface="Times New Roman"/>
              </a:defRPr>
            </a:lvl8pPr>
            <a:lvl9pPr indent="0" lvl="8" marL="3657600" marR="0" rtl="0" algn="l">
              <a:spcBef>
                <a:spcPts val="400"/>
              </a:spcBef>
              <a:spcAft>
                <a:spcPts val="0"/>
              </a:spcAft>
              <a:buClr>
                <a:schemeClr val="dk1"/>
              </a:buClr>
              <a:buFont typeface="Times New Roman"/>
              <a:buNone/>
              <a:defRPr b="0" i="0" sz="2000" u="none" cap="none" strike="noStrike">
                <a:solidFill>
                  <a:schemeClr val="dk1"/>
                </a:solidFill>
                <a:latin typeface="Times New Roman"/>
                <a:ea typeface="Times New Roman"/>
                <a:cs typeface="Times New Roman"/>
                <a:sym typeface="Times New Roman"/>
              </a:defRPr>
            </a:lvl9pPr>
          </a:lstStyle>
          <a:p/>
        </p:txBody>
      </p:sp>
      <p:sp>
        <p:nvSpPr>
          <p:cNvPr id="64" name="Shape 64"/>
          <p:cNvSpPr txBox="1"/>
          <p:nvPr>
            <p:ph idx="1" type="body"/>
          </p:nvPr>
        </p:nvSpPr>
        <p:spPr>
          <a:xfrm>
            <a:off x="4302125" y="25763537"/>
            <a:ext cx="13166725" cy="3862387"/>
          </a:xfrm>
          <a:prstGeom prst="rect">
            <a:avLst/>
          </a:prstGeom>
          <a:noFill/>
          <a:ln>
            <a:noFill/>
          </a:ln>
        </p:spPr>
        <p:txBody>
          <a:bodyPr anchorCtr="0" anchor="t" bIns="91425" lIns="91425" rIns="91425" tIns="91425"/>
          <a:lstStyle>
            <a:lvl1pPr indent="0" lvl="0" marL="0" marR="0" rtl="0" algn="l">
              <a:spcBef>
                <a:spcPts val="280"/>
              </a:spcBef>
              <a:spcAft>
                <a:spcPts val="0"/>
              </a:spcAft>
              <a:buClr>
                <a:schemeClr val="dk1"/>
              </a:buClr>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457200" marR="0" rtl="0" algn="l">
              <a:spcBef>
                <a:spcPts val="240"/>
              </a:spcBef>
              <a:spcAft>
                <a:spcPts val="0"/>
              </a:spcAft>
              <a:buClr>
                <a:schemeClr val="dk1"/>
              </a:buClr>
              <a:buFont typeface="Times New Roman"/>
              <a:buNone/>
              <a:defRPr b="0" i="0" sz="1200" u="none" cap="none" strike="noStrike">
                <a:solidFill>
                  <a:schemeClr val="dk1"/>
                </a:solidFill>
                <a:latin typeface="Times New Roman"/>
                <a:ea typeface="Times New Roman"/>
                <a:cs typeface="Times New Roman"/>
                <a:sym typeface="Times New Roman"/>
              </a:defRPr>
            </a:lvl2pPr>
            <a:lvl3pPr indent="0" lvl="2" marL="914400" marR="0" rtl="0" algn="l">
              <a:spcBef>
                <a:spcPts val="200"/>
              </a:spcBef>
              <a:spcAft>
                <a:spcPts val="0"/>
              </a:spcAft>
              <a:buClr>
                <a:schemeClr val="dk1"/>
              </a:buClr>
              <a:buFont typeface="Times New Roman"/>
              <a:buNone/>
              <a:defRPr b="0" i="0" sz="1000" u="none" cap="none" strike="noStrike">
                <a:solidFill>
                  <a:schemeClr val="dk1"/>
                </a:solidFill>
                <a:latin typeface="Times New Roman"/>
                <a:ea typeface="Times New Roman"/>
                <a:cs typeface="Times New Roman"/>
                <a:sym typeface="Times New Roman"/>
              </a:defRPr>
            </a:lvl3pPr>
            <a:lvl4pPr indent="0" lvl="3" marL="1371600" marR="0" rtl="0" algn="l">
              <a:spcBef>
                <a:spcPts val="180"/>
              </a:spcBef>
              <a:spcAft>
                <a:spcPts val="0"/>
              </a:spcAft>
              <a:buClr>
                <a:schemeClr val="dk1"/>
              </a:buClr>
              <a:buFont typeface="Times New Roman"/>
              <a:buNone/>
              <a:defRPr b="0" i="0" sz="900" u="none" cap="none" strike="noStrike">
                <a:solidFill>
                  <a:schemeClr val="dk1"/>
                </a:solidFill>
                <a:latin typeface="Times New Roman"/>
                <a:ea typeface="Times New Roman"/>
                <a:cs typeface="Times New Roman"/>
                <a:sym typeface="Times New Roman"/>
              </a:defRPr>
            </a:lvl4pPr>
            <a:lvl5pPr indent="0" lvl="4" marL="1828800" marR="0" rtl="0" algn="l">
              <a:spcBef>
                <a:spcPts val="180"/>
              </a:spcBef>
              <a:spcAft>
                <a:spcPts val="0"/>
              </a:spcAft>
              <a:buClr>
                <a:schemeClr val="dk1"/>
              </a:buClr>
              <a:buFont typeface="Times New Roman"/>
              <a:buNone/>
              <a:defRPr b="0" i="0" sz="900" u="none" cap="none" strike="noStrike">
                <a:solidFill>
                  <a:schemeClr val="dk1"/>
                </a:solidFill>
                <a:latin typeface="Times New Roman"/>
                <a:ea typeface="Times New Roman"/>
                <a:cs typeface="Times New Roman"/>
                <a:sym typeface="Times New Roman"/>
              </a:defRPr>
            </a:lvl5pPr>
            <a:lvl6pPr indent="0" lvl="5" marL="2286000" marR="0" rtl="0" algn="l">
              <a:spcBef>
                <a:spcPts val="180"/>
              </a:spcBef>
              <a:spcAft>
                <a:spcPts val="0"/>
              </a:spcAft>
              <a:buClr>
                <a:schemeClr val="dk1"/>
              </a:buClr>
              <a:buFont typeface="Times New Roman"/>
              <a:buNone/>
              <a:defRPr b="0" i="0" sz="900" u="none" cap="none" strike="noStrike">
                <a:solidFill>
                  <a:schemeClr val="dk1"/>
                </a:solidFill>
                <a:latin typeface="Times New Roman"/>
                <a:ea typeface="Times New Roman"/>
                <a:cs typeface="Times New Roman"/>
                <a:sym typeface="Times New Roman"/>
              </a:defRPr>
            </a:lvl6pPr>
            <a:lvl7pPr indent="0" lvl="6" marL="2743200" marR="0" rtl="0" algn="l">
              <a:spcBef>
                <a:spcPts val="180"/>
              </a:spcBef>
              <a:spcAft>
                <a:spcPts val="0"/>
              </a:spcAft>
              <a:buClr>
                <a:schemeClr val="dk1"/>
              </a:buClr>
              <a:buFont typeface="Times New Roman"/>
              <a:buNone/>
              <a:defRPr b="0" i="0" sz="900" u="none" cap="none" strike="noStrike">
                <a:solidFill>
                  <a:schemeClr val="dk1"/>
                </a:solidFill>
                <a:latin typeface="Times New Roman"/>
                <a:ea typeface="Times New Roman"/>
                <a:cs typeface="Times New Roman"/>
                <a:sym typeface="Times New Roman"/>
              </a:defRPr>
            </a:lvl7pPr>
            <a:lvl8pPr indent="0" lvl="7" marL="3200400" marR="0" rtl="0" algn="l">
              <a:spcBef>
                <a:spcPts val="180"/>
              </a:spcBef>
              <a:spcAft>
                <a:spcPts val="0"/>
              </a:spcAft>
              <a:buClr>
                <a:schemeClr val="dk1"/>
              </a:buClr>
              <a:buFont typeface="Times New Roman"/>
              <a:buNone/>
              <a:defRPr b="0" i="0" sz="900" u="none" cap="none" strike="noStrike">
                <a:solidFill>
                  <a:schemeClr val="dk1"/>
                </a:solidFill>
                <a:latin typeface="Times New Roman"/>
                <a:ea typeface="Times New Roman"/>
                <a:cs typeface="Times New Roman"/>
                <a:sym typeface="Times New Roman"/>
              </a:defRPr>
            </a:lvl8pPr>
            <a:lvl9pPr indent="0" lvl="8" marL="3657600" marR="0" rtl="0" algn="l">
              <a:spcBef>
                <a:spcPts val="180"/>
              </a:spcBef>
              <a:spcAft>
                <a:spcPts val="0"/>
              </a:spcAft>
              <a:buClr>
                <a:schemeClr val="dk1"/>
              </a:buClr>
              <a:buFont typeface="Times New Roman"/>
              <a:buNone/>
              <a:defRPr b="0" i="0" sz="900" u="none" cap="none" strike="noStrike">
                <a:solidFill>
                  <a:schemeClr val="dk1"/>
                </a:solidFill>
                <a:latin typeface="Times New Roman"/>
                <a:ea typeface="Times New Roman"/>
                <a:cs typeface="Times New Roman"/>
                <a:sym typeface="Times New Roman"/>
              </a:defRPr>
            </a:lvl9pPr>
          </a:lstStyle>
          <a:p/>
        </p:txBody>
      </p:sp>
      <p:sp>
        <p:nvSpPr>
          <p:cNvPr id="65" name="Shape 65"/>
          <p:cNvSpPr txBox="1"/>
          <p:nvPr>
            <p:ph idx="10" type="dt"/>
          </p:nvPr>
        </p:nvSpPr>
        <p:spPr>
          <a:xfrm>
            <a:off x="1647825" y="29992637"/>
            <a:ext cx="4572000" cy="2193925"/>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66" name="Shape 66"/>
          <p:cNvSpPr txBox="1"/>
          <p:nvPr>
            <p:ph idx="11" type="ftr"/>
          </p:nvPr>
        </p:nvSpPr>
        <p:spPr>
          <a:xfrm>
            <a:off x="7496175" y="29992637"/>
            <a:ext cx="6953249" cy="2193925"/>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67" name="Shape 67"/>
          <p:cNvSpPr txBox="1"/>
          <p:nvPr>
            <p:ph idx="12" type="sldNum"/>
          </p:nvPr>
        </p:nvSpPr>
        <p:spPr>
          <a:xfrm>
            <a:off x="15725775" y="29992637"/>
            <a:ext cx="4572000" cy="2193925"/>
          </a:xfrm>
          <a:prstGeom prst="rect">
            <a:avLst/>
          </a:prstGeom>
          <a:noFill/>
          <a:ln>
            <a:noFill/>
          </a:ln>
        </p:spPr>
        <p:txBody>
          <a:bodyPr anchorCtr="0" anchor="ctr" bIns="162325" lIns="324650" rIns="324650" tIns="162325">
            <a:noAutofit/>
          </a:bodyPr>
          <a:lstStyle/>
          <a:p>
            <a:pPr indent="0" lvl="0" marL="0" marR="0" rtl="0" algn="r">
              <a:spcBef>
                <a:spcPts val="0"/>
              </a:spcBef>
              <a:spcAft>
                <a:spcPts val="0"/>
              </a:spcAft>
              <a:buSzPct val="25000"/>
              <a:buNone/>
            </a:pPr>
            <a:fld id="{00000000-1234-1234-1234-123412341234}" type="slidenum">
              <a:rPr b="0" i="0" lang="en-US" sz="5000" u="none" cap="none" strike="noStrike">
                <a:solidFill>
                  <a:schemeClr val="dk1"/>
                </a:solidFill>
                <a:latin typeface="Times New Roman"/>
                <a:ea typeface="Times New Roman"/>
                <a:cs typeface="Times New Roman"/>
                <a:sym typeface="Times New Roman"/>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1647825" y="2925763"/>
            <a:ext cx="18649950" cy="5486399"/>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1pPr>
            <a:lvl2pPr indent="0" lvl="1"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2pPr>
            <a:lvl3pPr indent="0" lvl="2"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3pPr>
            <a:lvl4pPr indent="0" lvl="3"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4pPr>
            <a:lvl5pPr indent="0" lvl="4" marL="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5pPr>
            <a:lvl6pPr indent="0" lvl="5" marL="4572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6pPr>
            <a:lvl7pPr indent="0" lvl="6" marL="9144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7pPr>
            <a:lvl8pPr indent="0" lvl="7" marL="13716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8pPr>
            <a:lvl9pPr indent="0" lvl="8" marL="1828800" marR="0" rtl="0" algn="ctr">
              <a:spcBef>
                <a:spcPts val="0"/>
              </a:spcBef>
              <a:spcAft>
                <a:spcPts val="0"/>
              </a:spcAft>
              <a:buNone/>
              <a:defRPr b="0" i="0" sz="15500" u="none" cap="none" strike="noStrike">
                <a:solidFill>
                  <a:schemeClr val="dk2"/>
                </a:solidFill>
                <a:latin typeface="Times New Roman"/>
                <a:ea typeface="Times New Roman"/>
                <a:cs typeface="Times New Roman"/>
                <a:sym typeface="Times New Roman"/>
              </a:defRPr>
            </a:lvl9pPr>
          </a:lstStyle>
          <a:p/>
        </p:txBody>
      </p:sp>
      <p:sp>
        <p:nvSpPr>
          <p:cNvPr id="7" name="Shape 7"/>
          <p:cNvSpPr txBox="1"/>
          <p:nvPr>
            <p:ph idx="1" type="body"/>
          </p:nvPr>
        </p:nvSpPr>
        <p:spPr>
          <a:xfrm>
            <a:off x="1647825" y="9512300"/>
            <a:ext cx="18649950" cy="19748499"/>
          </a:xfrm>
          <a:prstGeom prst="rect">
            <a:avLst/>
          </a:prstGeom>
          <a:noFill/>
          <a:ln>
            <a:noFill/>
          </a:ln>
        </p:spPr>
        <p:txBody>
          <a:bodyPr anchorCtr="0" anchor="t" bIns="91425" lIns="91425" rIns="91425" tIns="91425"/>
          <a:lstStyle>
            <a:lvl1pPr indent="-492125" lvl="0" marL="1209675" marR="0" rtl="0" algn="l">
              <a:spcBef>
                <a:spcPts val="2260"/>
              </a:spcBef>
              <a:spcAft>
                <a:spcPts val="0"/>
              </a:spcAft>
              <a:buClr>
                <a:schemeClr val="dk1"/>
              </a:buClr>
              <a:buSzPct val="100000"/>
              <a:buFont typeface="Times New Roman"/>
              <a:buChar char="•"/>
              <a:defRPr b="0" i="0" sz="11300" u="none" cap="none" strike="noStrike">
                <a:solidFill>
                  <a:schemeClr val="dk1"/>
                </a:solidFill>
                <a:latin typeface="Times New Roman"/>
                <a:ea typeface="Times New Roman"/>
                <a:cs typeface="Times New Roman"/>
                <a:sym typeface="Times New Roman"/>
              </a:defRPr>
            </a:lvl1pPr>
            <a:lvl2pPr indent="-396875" lvl="1" marL="2619375" marR="0" rtl="0" algn="l">
              <a:spcBef>
                <a:spcPts val="1960"/>
              </a:spcBef>
              <a:spcAft>
                <a:spcPts val="0"/>
              </a:spcAft>
              <a:buClr>
                <a:schemeClr val="dk1"/>
              </a:buClr>
              <a:buSzPct val="100000"/>
              <a:buFont typeface="Times New Roman"/>
              <a:buChar char="–"/>
              <a:defRPr b="0" i="0" sz="9800" u="none" cap="none" strike="noStrike">
                <a:solidFill>
                  <a:schemeClr val="dk1"/>
                </a:solidFill>
                <a:latin typeface="Times New Roman"/>
                <a:ea typeface="Times New Roman"/>
                <a:cs typeface="Times New Roman"/>
                <a:sym typeface="Times New Roman"/>
              </a:defRPr>
            </a:lvl2pPr>
            <a:lvl3pPr indent="-282575" lvl="2" marL="4029075" marR="0" rtl="0" algn="l">
              <a:spcBef>
                <a:spcPts val="1680"/>
              </a:spcBef>
              <a:spcAft>
                <a:spcPts val="0"/>
              </a:spcAft>
              <a:buClr>
                <a:schemeClr val="dk1"/>
              </a:buClr>
              <a:buSzPct val="100000"/>
              <a:buFont typeface="Times New Roman"/>
              <a:buChar char="•"/>
              <a:defRPr b="0" i="0" sz="8400" u="none" cap="none" strike="noStrike">
                <a:solidFill>
                  <a:schemeClr val="dk1"/>
                </a:solidFill>
                <a:latin typeface="Times New Roman"/>
                <a:ea typeface="Times New Roman"/>
                <a:cs typeface="Times New Roman"/>
                <a:sym typeface="Times New Roman"/>
              </a:defRPr>
            </a:lvl3pPr>
            <a:lvl4pPr indent="-365125" lvl="3" marL="56419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4pPr>
            <a:lvl5pPr indent="-365125" lvl="4" marL="72548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5pPr>
            <a:lvl6pPr indent="-365125" lvl="5" marL="77120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6pPr>
            <a:lvl7pPr indent="-365125" lvl="6" marL="81692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7pPr>
            <a:lvl8pPr indent="-365125" lvl="7" marL="86264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8pPr>
            <a:lvl9pPr indent="-365125" lvl="8" marL="9083675" marR="0" rtl="0" algn="l">
              <a:spcBef>
                <a:spcPts val="1420"/>
              </a:spcBef>
              <a:spcAft>
                <a:spcPts val="0"/>
              </a:spcAft>
              <a:buClr>
                <a:schemeClr val="dk1"/>
              </a:buClr>
              <a:buSzPct val="100000"/>
              <a:buFont typeface="Times New Roman"/>
              <a:buChar char="•"/>
              <a:defRPr b="0" i="0" sz="7100" u="none" cap="none" strike="noStrike">
                <a:solidFill>
                  <a:schemeClr val="dk1"/>
                </a:solidFill>
                <a:latin typeface="Times New Roman"/>
                <a:ea typeface="Times New Roman"/>
                <a:cs typeface="Times New Roman"/>
                <a:sym typeface="Times New Roman"/>
              </a:defRPr>
            </a:lvl9pPr>
          </a:lstStyle>
          <a:p/>
        </p:txBody>
      </p:sp>
      <p:sp>
        <p:nvSpPr>
          <p:cNvPr id="8" name="Shape 8"/>
          <p:cNvSpPr txBox="1"/>
          <p:nvPr>
            <p:ph idx="10" type="dt"/>
          </p:nvPr>
        </p:nvSpPr>
        <p:spPr>
          <a:xfrm>
            <a:off x="1647825" y="29992637"/>
            <a:ext cx="4572000" cy="2193925"/>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9" name="Shape 9"/>
          <p:cNvSpPr txBox="1"/>
          <p:nvPr>
            <p:ph idx="11" type="ftr"/>
          </p:nvPr>
        </p:nvSpPr>
        <p:spPr>
          <a:xfrm>
            <a:off x="7496175" y="29992637"/>
            <a:ext cx="6953249" cy="2193925"/>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457200" marR="0" rtl="0" algn="ctr">
              <a:spcBef>
                <a:spcPts val="0"/>
              </a:spcBef>
              <a:spcAft>
                <a:spcPts val="0"/>
              </a:spcAft>
              <a:buNone/>
              <a:defRPr b="1" i="0" sz="1800" u="none" cap="none" strike="noStrike">
                <a:solidFill>
                  <a:schemeClr val="dk1"/>
                </a:solidFill>
                <a:latin typeface="Arial"/>
                <a:ea typeface="Arial"/>
                <a:cs typeface="Arial"/>
                <a:sym typeface="Arial"/>
              </a:defRPr>
            </a:lvl2pPr>
            <a:lvl3pPr indent="0" lvl="2" marL="914400" marR="0" rtl="0" algn="ctr">
              <a:spcBef>
                <a:spcPts val="0"/>
              </a:spcBef>
              <a:spcAft>
                <a:spcPts val="0"/>
              </a:spcAft>
              <a:buNone/>
              <a:defRPr b="1" i="0" sz="1800" u="none" cap="none" strike="noStrike">
                <a:solidFill>
                  <a:schemeClr val="dk1"/>
                </a:solidFill>
                <a:latin typeface="Arial"/>
                <a:ea typeface="Arial"/>
                <a:cs typeface="Arial"/>
                <a:sym typeface="Arial"/>
              </a:defRPr>
            </a:lvl3pPr>
            <a:lvl4pPr indent="0" lvl="3" marL="1371600" marR="0" rtl="0" algn="ctr">
              <a:spcBef>
                <a:spcPts val="0"/>
              </a:spcBef>
              <a:spcAft>
                <a:spcPts val="0"/>
              </a:spcAft>
              <a:buNone/>
              <a:defRPr b="1" i="0" sz="1800" u="none" cap="none" strike="noStrike">
                <a:solidFill>
                  <a:schemeClr val="dk1"/>
                </a:solidFill>
                <a:latin typeface="Arial"/>
                <a:ea typeface="Arial"/>
                <a:cs typeface="Arial"/>
                <a:sym typeface="Arial"/>
              </a:defRPr>
            </a:lvl4pPr>
            <a:lvl5pPr indent="0" lvl="4" marL="1828800" marR="0" rtl="0" algn="ctr">
              <a:spcBef>
                <a:spcPts val="0"/>
              </a:spcBef>
              <a:spcAft>
                <a:spcPts val="0"/>
              </a:spcAft>
              <a:buNone/>
              <a:defRPr b="1" i="0" sz="1800" u="none" cap="none" strike="noStrike">
                <a:solidFill>
                  <a:schemeClr val="dk1"/>
                </a:solidFill>
                <a:latin typeface="Arial"/>
                <a:ea typeface="Arial"/>
                <a:cs typeface="Arial"/>
                <a:sym typeface="Arial"/>
              </a:defRPr>
            </a:lvl5pPr>
            <a:lvl6pPr indent="0" lvl="5" marL="2286000" marR="0" rtl="0" algn="l">
              <a:spcBef>
                <a:spcPts val="0"/>
              </a:spcBef>
              <a:buNone/>
              <a:defRPr b="1" i="0" sz="1800" u="none" cap="none" strike="noStrike">
                <a:solidFill>
                  <a:schemeClr val="dk1"/>
                </a:solidFill>
                <a:latin typeface="Arial"/>
                <a:ea typeface="Arial"/>
                <a:cs typeface="Arial"/>
                <a:sym typeface="Arial"/>
              </a:defRPr>
            </a:lvl6pPr>
            <a:lvl7pPr indent="0" lvl="6" marL="2743200" marR="0" rtl="0" algn="l">
              <a:spcBef>
                <a:spcPts val="0"/>
              </a:spcBef>
              <a:buNone/>
              <a:defRPr b="1" i="0" sz="1800" u="none" cap="none" strike="noStrike">
                <a:solidFill>
                  <a:schemeClr val="dk1"/>
                </a:solidFill>
                <a:latin typeface="Arial"/>
                <a:ea typeface="Arial"/>
                <a:cs typeface="Arial"/>
                <a:sym typeface="Arial"/>
              </a:defRPr>
            </a:lvl7pPr>
            <a:lvl8pPr indent="0" lvl="7" marL="3200400" marR="0" rtl="0" algn="l">
              <a:spcBef>
                <a:spcPts val="0"/>
              </a:spcBef>
              <a:buNone/>
              <a:defRPr b="1" i="0" sz="1800" u="none" cap="none" strike="noStrike">
                <a:solidFill>
                  <a:schemeClr val="dk1"/>
                </a:solidFill>
                <a:latin typeface="Arial"/>
                <a:ea typeface="Arial"/>
                <a:cs typeface="Arial"/>
                <a:sym typeface="Arial"/>
              </a:defRPr>
            </a:lvl8pPr>
            <a:lvl9pPr indent="0" lvl="8" marL="3657600" marR="0" rtl="0" algn="l">
              <a:spcBef>
                <a:spcPts val="0"/>
              </a:spcBef>
              <a:buNone/>
              <a:defRPr b="1" i="0" sz="1800" u="none" cap="none" strike="noStrike">
                <a:solidFill>
                  <a:schemeClr val="dk1"/>
                </a:solidFill>
                <a:latin typeface="Arial"/>
                <a:ea typeface="Arial"/>
                <a:cs typeface="Arial"/>
                <a:sym typeface="Arial"/>
              </a:defRPr>
            </a:lvl9pPr>
          </a:lstStyle>
          <a:p/>
        </p:txBody>
      </p:sp>
      <p:sp>
        <p:nvSpPr>
          <p:cNvPr id="10" name="Shape 10"/>
          <p:cNvSpPr txBox="1"/>
          <p:nvPr>
            <p:ph idx="12" type="sldNum"/>
          </p:nvPr>
        </p:nvSpPr>
        <p:spPr>
          <a:xfrm>
            <a:off x="15725775" y="29992637"/>
            <a:ext cx="4572000" cy="2193925"/>
          </a:xfrm>
          <a:prstGeom prst="rect">
            <a:avLst/>
          </a:prstGeom>
          <a:noFill/>
          <a:ln>
            <a:noFill/>
          </a:ln>
        </p:spPr>
        <p:txBody>
          <a:bodyPr anchorCtr="0" anchor="ctr" bIns="162325" lIns="324650" rIns="324650" tIns="162325">
            <a:noAutofit/>
          </a:bodyPr>
          <a:lstStyle/>
          <a:p>
            <a:pPr indent="0" lvl="0" marL="0" marR="0" rtl="0" algn="r">
              <a:spcBef>
                <a:spcPts val="0"/>
              </a:spcBef>
              <a:spcAft>
                <a:spcPts val="0"/>
              </a:spcAft>
              <a:buSzPct val="25000"/>
              <a:buNone/>
            </a:pPr>
            <a:fld id="{00000000-1234-1234-1234-123412341234}" type="slidenum">
              <a:rPr b="0" i="0" lang="en-US" sz="5000" u="none" cap="none" strike="noStrike">
                <a:solidFill>
                  <a:schemeClr val="dk1"/>
                </a:solidFill>
                <a:latin typeface="Times New Roman"/>
                <a:ea typeface="Times New Roman"/>
                <a:cs typeface="Times New Roman"/>
                <a:sym typeface="Times New Roman"/>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9.png"/><Relationship Id="rId13" Type="http://schemas.openxmlformats.org/officeDocument/2006/relationships/image" Target="../media/image8.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jpg"/><Relationship Id="rId9" Type="http://schemas.openxmlformats.org/officeDocument/2006/relationships/image" Target="../media/image10.jpg"/><Relationship Id="rId14" Type="http://schemas.openxmlformats.org/officeDocument/2006/relationships/image" Target="../media/image12.png"/><Relationship Id="rId5" Type="http://schemas.openxmlformats.org/officeDocument/2006/relationships/image" Target="../media/image6.jpg"/><Relationship Id="rId6" Type="http://schemas.openxmlformats.org/officeDocument/2006/relationships/image" Target="../media/image3.png"/><Relationship Id="rId7" Type="http://schemas.openxmlformats.org/officeDocument/2006/relationships/image" Target="../media/image5.png"/><Relationship Id="rId8"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14.png"/><Relationship Id="rId6" Type="http://schemas.openxmlformats.org/officeDocument/2006/relationships/image" Target="../media/image11.png"/><Relationship Id="rId7" Type="http://schemas.openxmlformats.org/officeDocument/2006/relationships/image" Target="../media/image15.png"/><Relationship Id="rId8"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 name="Shape 83"/>
        <p:cNvGrpSpPr/>
        <p:nvPr/>
      </p:nvGrpSpPr>
      <p:grpSpPr>
        <a:xfrm>
          <a:off x="0" y="0"/>
          <a:ext cx="0" cy="0"/>
          <a:chOff x="0" y="0"/>
          <a:chExt cx="0" cy="0"/>
        </a:xfrm>
      </p:grpSpPr>
      <p:cxnSp>
        <p:nvCxnSpPr>
          <p:cNvPr id="84" name="Shape 84"/>
          <p:cNvCxnSpPr/>
          <p:nvPr/>
        </p:nvCxnSpPr>
        <p:spPr>
          <a:xfrm>
            <a:off x="703262" y="3789362"/>
            <a:ext cx="20650199" cy="0"/>
          </a:xfrm>
          <a:prstGeom prst="straightConnector1">
            <a:avLst/>
          </a:prstGeom>
          <a:noFill/>
          <a:ln cap="flat" cmpd="sng" w="12700">
            <a:solidFill>
              <a:srgbClr val="333399"/>
            </a:solidFill>
            <a:prstDash val="solid"/>
            <a:round/>
            <a:headEnd len="med" w="med" type="none"/>
            <a:tailEnd len="med" w="med" type="none"/>
          </a:ln>
        </p:spPr>
      </p:cxnSp>
      <p:sp>
        <p:nvSpPr>
          <p:cNvPr id="85" name="Shape 85"/>
          <p:cNvSpPr/>
          <p:nvPr/>
        </p:nvSpPr>
        <p:spPr>
          <a:xfrm>
            <a:off x="561975" y="668337"/>
            <a:ext cx="20916900" cy="31678562"/>
          </a:xfrm>
          <a:prstGeom prst="rect">
            <a:avLst/>
          </a:prstGeom>
          <a:noFill/>
          <a:ln cap="flat" cmpd="sng" w="12700">
            <a:solidFill>
              <a:srgbClr val="333399"/>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None/>
            </a:pPr>
            <a:r>
              <a:t/>
            </a:r>
            <a:endParaRPr b="1" i="0" sz="1800" u="none" cap="none" strike="noStrike">
              <a:solidFill>
                <a:schemeClr val="dk1"/>
              </a:solidFill>
              <a:latin typeface="Arial"/>
              <a:ea typeface="Arial"/>
              <a:cs typeface="Arial"/>
              <a:sym typeface="Arial"/>
            </a:endParaRPr>
          </a:p>
        </p:txBody>
      </p:sp>
      <p:sp>
        <p:nvSpPr>
          <p:cNvPr id="86" name="Shape 86"/>
          <p:cNvSpPr/>
          <p:nvPr/>
        </p:nvSpPr>
        <p:spPr>
          <a:xfrm>
            <a:off x="425450" y="500062"/>
            <a:ext cx="21189900" cy="32000700"/>
          </a:xfrm>
          <a:prstGeom prst="rect">
            <a:avLst/>
          </a:prstGeom>
          <a:noFill/>
          <a:ln cap="flat" cmpd="sng" w="12700">
            <a:solidFill>
              <a:srgbClr val="333399"/>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None/>
            </a:pPr>
            <a:r>
              <a:t/>
            </a:r>
            <a:endParaRPr b="1" i="0" sz="1800" u="none" cap="none" strike="noStrike">
              <a:solidFill>
                <a:schemeClr val="dk1"/>
              </a:solidFill>
              <a:latin typeface="Arial"/>
              <a:ea typeface="Arial"/>
              <a:cs typeface="Arial"/>
              <a:sym typeface="Arial"/>
            </a:endParaRPr>
          </a:p>
        </p:txBody>
      </p:sp>
      <p:sp>
        <p:nvSpPr>
          <p:cNvPr id="87" name="Shape 87"/>
          <p:cNvSpPr/>
          <p:nvPr/>
        </p:nvSpPr>
        <p:spPr>
          <a:xfrm>
            <a:off x="698500" y="855662"/>
            <a:ext cx="20654963" cy="1250950"/>
          </a:xfrm>
          <a:prstGeom prst="rect">
            <a:avLst/>
          </a:prstGeom>
          <a:noFill/>
          <a:ln>
            <a:noFill/>
          </a:ln>
        </p:spPr>
        <p:txBody>
          <a:bodyPr anchorCtr="0" anchor="t" bIns="162325" lIns="324650" rIns="324650" tIns="162325">
            <a:noAutofit/>
          </a:bodyPr>
          <a:lstStyle/>
          <a:p>
            <a:pPr indent="0" lvl="0" marL="0" marR="0" rtl="0" algn="ctr">
              <a:spcBef>
                <a:spcPts val="0"/>
              </a:spcBef>
              <a:spcAft>
                <a:spcPts val="0"/>
              </a:spcAft>
              <a:buSzPct val="25000"/>
              <a:buNone/>
            </a:pPr>
            <a:r>
              <a:rPr b="1" lang="en-US" sz="8000">
                <a:solidFill>
                  <a:srgbClr val="881C1C"/>
                </a:solidFill>
              </a:rPr>
              <a:t>QuickTab</a:t>
            </a:r>
          </a:p>
        </p:txBody>
      </p:sp>
      <p:sp>
        <p:nvSpPr>
          <p:cNvPr id="88" name="Shape 88"/>
          <p:cNvSpPr/>
          <p:nvPr/>
        </p:nvSpPr>
        <p:spPr>
          <a:xfrm>
            <a:off x="698500" y="2093913"/>
            <a:ext cx="20578763" cy="1250950"/>
          </a:xfrm>
          <a:prstGeom prst="rect">
            <a:avLst/>
          </a:prstGeom>
          <a:noFill/>
          <a:ln>
            <a:noFill/>
          </a:ln>
        </p:spPr>
        <p:txBody>
          <a:bodyPr anchorCtr="0" anchor="t" bIns="162325" lIns="324650" rIns="324650" tIns="162325">
            <a:noAutofit/>
          </a:bodyPr>
          <a:lstStyle/>
          <a:p>
            <a:pPr indent="0" lvl="0" marL="0" marR="0" rtl="0" algn="ctr">
              <a:spcBef>
                <a:spcPts val="0"/>
              </a:spcBef>
              <a:spcAft>
                <a:spcPts val="0"/>
              </a:spcAft>
              <a:buSzPct val="25000"/>
              <a:buNone/>
            </a:pPr>
            <a:r>
              <a:rPr b="1" i="0" lang="en-US" sz="3000" u="none" cap="none" strike="noStrike">
                <a:solidFill>
                  <a:srgbClr val="881C1C"/>
                </a:solidFill>
                <a:latin typeface="Arial"/>
                <a:ea typeface="Arial"/>
                <a:cs typeface="Arial"/>
                <a:sym typeface="Arial"/>
              </a:rPr>
              <a:t>J</a:t>
            </a:r>
            <a:r>
              <a:rPr b="1" lang="en-US" sz="3000">
                <a:solidFill>
                  <a:srgbClr val="881C1C"/>
                </a:solidFill>
              </a:rPr>
              <a:t>oe Biegaj</a:t>
            </a:r>
            <a:r>
              <a:rPr b="1" i="0" lang="en-US" sz="3000" u="none" cap="none" strike="noStrike">
                <a:solidFill>
                  <a:srgbClr val="881C1C"/>
                </a:solidFill>
                <a:latin typeface="Arial"/>
                <a:ea typeface="Arial"/>
                <a:cs typeface="Arial"/>
                <a:sym typeface="Arial"/>
              </a:rPr>
              <a:t>, </a:t>
            </a:r>
            <a:r>
              <a:rPr b="1" lang="en-US" sz="3000">
                <a:solidFill>
                  <a:srgbClr val="881C1C"/>
                </a:solidFill>
              </a:rPr>
              <a:t>Lindsay Manning,</a:t>
            </a:r>
            <a:r>
              <a:rPr b="1" i="0" lang="en-US" sz="3000" u="none" cap="none" strike="noStrike">
                <a:solidFill>
                  <a:srgbClr val="881C1C"/>
                </a:solidFill>
                <a:latin typeface="Arial"/>
                <a:ea typeface="Arial"/>
                <a:cs typeface="Arial"/>
                <a:sym typeface="Arial"/>
              </a:rPr>
              <a:t> </a:t>
            </a:r>
            <a:r>
              <a:rPr b="1" lang="en-US" sz="3000">
                <a:solidFill>
                  <a:srgbClr val="881C1C"/>
                </a:solidFill>
              </a:rPr>
              <a:t>Jacob Prescott, </a:t>
            </a:r>
            <a:r>
              <a:rPr b="1" i="0" lang="en-US" sz="3000" u="none" cap="none" strike="noStrike">
                <a:solidFill>
                  <a:srgbClr val="881C1C"/>
                </a:solidFill>
                <a:latin typeface="Arial"/>
                <a:ea typeface="Arial"/>
                <a:cs typeface="Arial"/>
                <a:sym typeface="Arial"/>
              </a:rPr>
              <a:t>John </a:t>
            </a:r>
            <a:r>
              <a:rPr b="1" lang="en-US" sz="3000">
                <a:solidFill>
                  <a:srgbClr val="881C1C"/>
                </a:solidFill>
              </a:rPr>
              <a:t>Bonk</a:t>
            </a:r>
          </a:p>
          <a:p>
            <a:pPr indent="0" lvl="0" marL="0" marR="0" rtl="0" algn="ctr">
              <a:spcBef>
                <a:spcPts val="0"/>
              </a:spcBef>
              <a:spcAft>
                <a:spcPts val="0"/>
              </a:spcAft>
              <a:buSzPct val="25000"/>
              <a:buNone/>
            </a:pPr>
            <a:r>
              <a:rPr b="1" i="0" lang="en-US" sz="3000" u="none" cap="none" strike="noStrike">
                <a:solidFill>
                  <a:srgbClr val="881C1C"/>
                </a:solidFill>
                <a:latin typeface="Arial"/>
                <a:ea typeface="Arial"/>
                <a:cs typeface="Arial"/>
                <a:sym typeface="Arial"/>
              </a:rPr>
              <a:t>Faculty Advisor: Prof. </a:t>
            </a:r>
            <a:r>
              <a:rPr b="1" lang="en-US" sz="3000">
                <a:solidFill>
                  <a:srgbClr val="881C1C"/>
                </a:solidFill>
              </a:rPr>
              <a:t>Patrick Kelly</a:t>
            </a:r>
            <a:r>
              <a:rPr b="1" i="0" lang="en-US" sz="3000" u="none" cap="none" strike="noStrike">
                <a:solidFill>
                  <a:srgbClr val="881C1C"/>
                </a:solidFill>
                <a:latin typeface="Arial"/>
                <a:ea typeface="Arial"/>
                <a:cs typeface="Arial"/>
                <a:sym typeface="Arial"/>
              </a:rPr>
              <a:t> </a:t>
            </a:r>
          </a:p>
        </p:txBody>
      </p:sp>
      <p:sp>
        <p:nvSpPr>
          <p:cNvPr id="89" name="Shape 89"/>
          <p:cNvSpPr/>
          <p:nvPr/>
        </p:nvSpPr>
        <p:spPr>
          <a:xfrm>
            <a:off x="700862" y="3789375"/>
            <a:ext cx="20655000" cy="28405200"/>
          </a:xfrm>
          <a:prstGeom prst="rect">
            <a:avLst/>
          </a:prstGeom>
          <a:noFill/>
          <a:ln cap="flat" cmpd="sng" w="12700">
            <a:solidFill>
              <a:srgbClr val="333399"/>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None/>
            </a:pPr>
            <a:r>
              <a:t/>
            </a:r>
            <a:endParaRPr b="1" i="0" sz="1800" u="none" cap="none" strike="noStrike">
              <a:solidFill>
                <a:schemeClr val="dk1"/>
              </a:solidFill>
              <a:latin typeface="Arial"/>
              <a:ea typeface="Arial"/>
              <a:cs typeface="Arial"/>
              <a:sym typeface="Arial"/>
            </a:endParaRPr>
          </a:p>
        </p:txBody>
      </p:sp>
      <p:cxnSp>
        <p:nvCxnSpPr>
          <p:cNvPr id="90" name="Shape 90"/>
          <p:cNvCxnSpPr/>
          <p:nvPr/>
        </p:nvCxnSpPr>
        <p:spPr>
          <a:xfrm>
            <a:off x="703262" y="30259337"/>
            <a:ext cx="20650199" cy="0"/>
          </a:xfrm>
          <a:prstGeom prst="straightConnector1">
            <a:avLst/>
          </a:prstGeom>
          <a:noFill/>
          <a:ln cap="flat" cmpd="sng" w="12700">
            <a:solidFill>
              <a:srgbClr val="333399"/>
            </a:solidFill>
            <a:prstDash val="solid"/>
            <a:round/>
            <a:headEnd len="med" w="med" type="none"/>
            <a:tailEnd len="med" w="med" type="none"/>
          </a:ln>
        </p:spPr>
      </p:cxnSp>
      <p:pic>
        <p:nvPicPr>
          <p:cNvPr descr="UMass%20seal" id="91" name="Shape 91"/>
          <p:cNvPicPr preferRelativeResize="0"/>
          <p:nvPr/>
        </p:nvPicPr>
        <p:blipFill rotWithShape="1">
          <a:blip r:embed="rId3">
            <a:alphaModFix/>
          </a:blip>
          <a:srcRect b="0" l="0" r="0" t="0"/>
          <a:stretch/>
        </p:blipFill>
        <p:spPr>
          <a:xfrm>
            <a:off x="1331912" y="30480000"/>
            <a:ext cx="1574800" cy="1579563"/>
          </a:xfrm>
          <a:prstGeom prst="rect">
            <a:avLst/>
          </a:prstGeom>
          <a:noFill/>
          <a:ln>
            <a:noFill/>
          </a:ln>
        </p:spPr>
      </p:pic>
      <p:sp>
        <p:nvSpPr>
          <p:cNvPr id="92" name="Shape 92"/>
          <p:cNvSpPr txBox="1"/>
          <p:nvPr/>
        </p:nvSpPr>
        <p:spPr>
          <a:xfrm>
            <a:off x="758025" y="29660725"/>
            <a:ext cx="20540700" cy="2648100"/>
          </a:xfrm>
          <a:prstGeom prst="rect">
            <a:avLst/>
          </a:prstGeom>
          <a:noFill/>
          <a:ln>
            <a:noFill/>
          </a:ln>
        </p:spPr>
        <p:txBody>
          <a:bodyPr anchorCtr="0" anchor="ctr" bIns="45700" lIns="91425" rIns="91425" tIns="45700">
            <a:noAutofit/>
          </a:bodyPr>
          <a:lstStyle/>
          <a:p>
            <a:pPr indent="0" lvl="0" marL="0" marR="0" rtl="0" algn="ctr">
              <a:lnSpc>
                <a:spcPct val="60000"/>
              </a:lnSpc>
              <a:spcBef>
                <a:spcPts val="0"/>
              </a:spcBef>
              <a:spcAft>
                <a:spcPts val="0"/>
              </a:spcAft>
              <a:buSzPct val="25000"/>
              <a:buNone/>
            </a:pPr>
            <a:r>
              <a:rPr b="0" i="0" lang="en-US" sz="2000" u="none" cap="none" strike="noStrike">
                <a:solidFill>
                  <a:schemeClr val="dk1"/>
                </a:solidFill>
                <a:latin typeface="Arial"/>
                <a:ea typeface="Arial"/>
                <a:cs typeface="Arial"/>
                <a:sym typeface="Arial"/>
              </a:rPr>
              <a:t>Department of Electrical and Computer Engineering</a:t>
            </a:r>
          </a:p>
          <a:p>
            <a:pPr indent="0" lvl="0" marL="0" marR="0" rtl="0" algn="ctr">
              <a:lnSpc>
                <a:spcPct val="60000"/>
              </a:lnSpc>
              <a:spcBef>
                <a:spcPts val="0"/>
              </a:spcBef>
              <a:spcAft>
                <a:spcPts val="0"/>
              </a:spcAft>
              <a:buNone/>
            </a:pPr>
            <a:r>
              <a:t/>
            </a:r>
            <a:endParaRPr b="0" i="0" sz="2000" u="none" cap="none" strike="noStrike">
              <a:solidFill>
                <a:schemeClr val="dk1"/>
              </a:solidFill>
              <a:latin typeface="Arial"/>
              <a:ea typeface="Arial"/>
              <a:cs typeface="Arial"/>
              <a:sym typeface="Arial"/>
            </a:endParaRPr>
          </a:p>
          <a:p>
            <a:pPr indent="0" lvl="0" marL="0" marR="0" rtl="0" algn="ctr">
              <a:lnSpc>
                <a:spcPct val="60000"/>
              </a:lnSpc>
              <a:spcBef>
                <a:spcPts val="0"/>
              </a:spcBef>
              <a:spcAft>
                <a:spcPts val="0"/>
              </a:spcAft>
              <a:buSzPct val="25000"/>
              <a:buNone/>
            </a:pPr>
            <a:r>
              <a:rPr b="1" i="0" lang="en-US" sz="3200" u="none" cap="none" strike="noStrike">
                <a:solidFill>
                  <a:srgbClr val="840C22"/>
                </a:solidFill>
                <a:highlight>
                  <a:srgbClr val="FFFFFF"/>
                </a:highlight>
                <a:latin typeface="Balthazar"/>
                <a:ea typeface="Balthazar"/>
                <a:cs typeface="Balthazar"/>
                <a:sym typeface="Balthazar"/>
              </a:rPr>
              <a:t>ECE 415/ECE 416 – SENIOR DESIGN PROJECT 2017</a:t>
            </a:r>
          </a:p>
          <a:p>
            <a:pPr indent="0" lvl="0" marL="0" marR="0" rtl="0" algn="ctr">
              <a:lnSpc>
                <a:spcPct val="60000"/>
              </a:lnSpc>
              <a:spcBef>
                <a:spcPts val="0"/>
              </a:spcBef>
              <a:spcAft>
                <a:spcPts val="0"/>
              </a:spcAft>
              <a:buNone/>
            </a:pPr>
            <a:r>
              <a:t/>
            </a:r>
            <a:endParaRPr sz="2000">
              <a:solidFill>
                <a:srgbClr val="0066CC"/>
              </a:solidFill>
              <a:latin typeface="Comic Sans MS"/>
              <a:ea typeface="Comic Sans MS"/>
              <a:cs typeface="Comic Sans MS"/>
              <a:sym typeface="Comic Sans MS"/>
            </a:endParaRPr>
          </a:p>
          <a:p>
            <a:pPr indent="0" lvl="0" marL="0" marR="0" rtl="0" algn="ctr">
              <a:lnSpc>
                <a:spcPct val="60000"/>
              </a:lnSpc>
              <a:spcBef>
                <a:spcPts val="0"/>
              </a:spcBef>
              <a:spcAft>
                <a:spcPts val="0"/>
              </a:spcAft>
              <a:buNone/>
            </a:pPr>
            <a:r>
              <a:t/>
            </a:r>
            <a:endParaRPr b="0" i="0" sz="1800" u="none" cap="none" strike="noStrike">
              <a:solidFill>
                <a:schemeClr val="dk1"/>
              </a:solidFill>
              <a:latin typeface="Architects Daughter"/>
              <a:ea typeface="Architects Daughter"/>
              <a:cs typeface="Architects Daughter"/>
              <a:sym typeface="Architects Daughter"/>
            </a:endParaRPr>
          </a:p>
          <a:p>
            <a:pPr indent="0" lvl="0" marL="0" marR="0" rtl="0" algn="ctr">
              <a:lnSpc>
                <a:spcPct val="60000"/>
              </a:lnSpc>
              <a:spcBef>
                <a:spcPts val="0"/>
              </a:spcBef>
              <a:spcAft>
                <a:spcPts val="0"/>
              </a:spcAft>
              <a:buNone/>
            </a:pPr>
            <a:r>
              <a:t/>
            </a:r>
            <a:endParaRPr b="0" i="0" sz="1800" u="none" cap="none" strike="noStrike">
              <a:solidFill>
                <a:schemeClr val="dk1"/>
              </a:solidFill>
              <a:latin typeface="Architects Daughter"/>
              <a:ea typeface="Architects Daughter"/>
              <a:cs typeface="Architects Daughter"/>
              <a:sym typeface="Architects Daughter"/>
            </a:endParaRPr>
          </a:p>
          <a:p>
            <a:pPr indent="0" lvl="0" marL="0" marR="0" rtl="0" algn="ctr">
              <a:lnSpc>
                <a:spcPct val="40000"/>
              </a:lnSpc>
              <a:spcBef>
                <a:spcPts val="0"/>
              </a:spcBef>
              <a:spcAft>
                <a:spcPts val="0"/>
              </a:spcAft>
              <a:buSzPct val="25000"/>
              <a:buNone/>
            </a:pPr>
            <a:r>
              <a:rPr b="0" i="0" lang="en-US" sz="2200" u="none" cap="none" strike="noStrike">
                <a:solidFill>
                  <a:schemeClr val="dk1"/>
                </a:solidFill>
                <a:latin typeface="Arial"/>
                <a:ea typeface="Arial"/>
                <a:cs typeface="Arial"/>
                <a:sym typeface="Arial"/>
              </a:rPr>
              <a:t>College of Engineering - University of Massachusetts Amherst</a:t>
            </a:r>
          </a:p>
        </p:txBody>
      </p:sp>
      <p:sp>
        <p:nvSpPr>
          <p:cNvPr id="93" name="Shape 93"/>
          <p:cNvSpPr/>
          <p:nvPr/>
        </p:nvSpPr>
        <p:spPr>
          <a:xfrm>
            <a:off x="2209800" y="4500562"/>
            <a:ext cx="5813400" cy="1251000"/>
          </a:xfrm>
          <a:prstGeom prst="rect">
            <a:avLst/>
          </a:prstGeom>
          <a:noFill/>
          <a:ln>
            <a:noFill/>
          </a:ln>
        </p:spPr>
        <p:txBody>
          <a:bodyPr anchorCtr="0" anchor="t" bIns="162325" lIns="324650" rIns="324650" tIns="162325">
            <a:noAutofit/>
          </a:bodyPr>
          <a:lstStyle/>
          <a:p>
            <a:pPr indent="0" lvl="0" marL="0" marR="0" rtl="0" algn="ctr">
              <a:spcBef>
                <a:spcPts val="0"/>
              </a:spcBef>
              <a:spcAft>
                <a:spcPts val="0"/>
              </a:spcAft>
              <a:buSzPct val="25000"/>
              <a:buNone/>
            </a:pPr>
            <a:r>
              <a:rPr b="1" i="0" lang="en-US" sz="6000" u="none" cap="none" strike="noStrike">
                <a:solidFill>
                  <a:srgbClr val="881C1C"/>
                </a:solidFill>
                <a:latin typeface="Arial"/>
                <a:ea typeface="Arial"/>
                <a:cs typeface="Arial"/>
                <a:sym typeface="Arial"/>
              </a:rPr>
              <a:t>Abstract</a:t>
            </a:r>
          </a:p>
        </p:txBody>
      </p:sp>
      <p:sp>
        <p:nvSpPr>
          <p:cNvPr id="94" name="Shape 94"/>
          <p:cNvSpPr/>
          <p:nvPr/>
        </p:nvSpPr>
        <p:spPr>
          <a:xfrm>
            <a:off x="1827600" y="13270812"/>
            <a:ext cx="7074000" cy="1251000"/>
          </a:xfrm>
          <a:prstGeom prst="rect">
            <a:avLst/>
          </a:prstGeom>
          <a:noFill/>
          <a:ln>
            <a:noFill/>
          </a:ln>
        </p:spPr>
        <p:txBody>
          <a:bodyPr anchorCtr="0" anchor="t" bIns="162325" lIns="324650" rIns="324650" tIns="162325">
            <a:noAutofit/>
          </a:bodyPr>
          <a:lstStyle/>
          <a:p>
            <a:pPr indent="0" lvl="0" marL="0" marR="0" rtl="0" algn="ctr">
              <a:spcBef>
                <a:spcPts val="0"/>
              </a:spcBef>
              <a:spcAft>
                <a:spcPts val="0"/>
              </a:spcAft>
              <a:buSzPct val="25000"/>
              <a:buNone/>
            </a:pPr>
            <a:r>
              <a:rPr b="1" i="0" lang="en-US" sz="6000" u="none" cap="none" strike="noStrike">
                <a:solidFill>
                  <a:srgbClr val="881C1C"/>
                </a:solidFill>
                <a:latin typeface="Arial"/>
                <a:ea typeface="Arial"/>
                <a:cs typeface="Arial"/>
                <a:sym typeface="Arial"/>
              </a:rPr>
              <a:t>Block Diagram</a:t>
            </a:r>
          </a:p>
        </p:txBody>
      </p:sp>
      <p:sp>
        <p:nvSpPr>
          <p:cNvPr id="95" name="Shape 95"/>
          <p:cNvSpPr/>
          <p:nvPr/>
        </p:nvSpPr>
        <p:spPr>
          <a:xfrm>
            <a:off x="12420600" y="4511675"/>
            <a:ext cx="7073899" cy="1250950"/>
          </a:xfrm>
          <a:prstGeom prst="rect">
            <a:avLst/>
          </a:prstGeom>
          <a:noFill/>
          <a:ln>
            <a:noFill/>
          </a:ln>
        </p:spPr>
        <p:txBody>
          <a:bodyPr anchorCtr="0" anchor="t" bIns="162325" lIns="324650" rIns="324650" tIns="162325">
            <a:noAutofit/>
          </a:bodyPr>
          <a:lstStyle/>
          <a:p>
            <a:pPr indent="0" lvl="0" marL="0" marR="0" rtl="0" algn="ctr">
              <a:spcBef>
                <a:spcPts val="0"/>
              </a:spcBef>
              <a:spcAft>
                <a:spcPts val="0"/>
              </a:spcAft>
              <a:buSzPct val="25000"/>
              <a:buNone/>
            </a:pPr>
            <a:r>
              <a:rPr b="1" i="0" lang="en-US" sz="6000" u="none" cap="none" strike="noStrike">
                <a:solidFill>
                  <a:srgbClr val="881C1C"/>
                </a:solidFill>
                <a:latin typeface="Arial"/>
                <a:ea typeface="Arial"/>
                <a:cs typeface="Arial"/>
                <a:sym typeface="Arial"/>
              </a:rPr>
              <a:t>System Overview</a:t>
            </a:r>
          </a:p>
        </p:txBody>
      </p:sp>
      <p:sp>
        <p:nvSpPr>
          <p:cNvPr id="96" name="Shape 96"/>
          <p:cNvSpPr/>
          <p:nvPr/>
        </p:nvSpPr>
        <p:spPr>
          <a:xfrm>
            <a:off x="12322500" y="17961437"/>
            <a:ext cx="7074000" cy="1252500"/>
          </a:xfrm>
          <a:prstGeom prst="rect">
            <a:avLst/>
          </a:prstGeom>
          <a:noFill/>
          <a:ln>
            <a:noFill/>
          </a:ln>
        </p:spPr>
        <p:txBody>
          <a:bodyPr anchorCtr="0" anchor="t" bIns="162325" lIns="324650" rIns="324650" tIns="162325">
            <a:noAutofit/>
          </a:bodyPr>
          <a:lstStyle/>
          <a:p>
            <a:pPr indent="0" lvl="0" marL="0" marR="0" rtl="0" algn="ctr">
              <a:spcBef>
                <a:spcPts val="0"/>
              </a:spcBef>
              <a:spcAft>
                <a:spcPts val="0"/>
              </a:spcAft>
              <a:buSzPct val="25000"/>
              <a:buNone/>
            </a:pPr>
            <a:r>
              <a:rPr b="1" i="0" lang="en-US" sz="6000" u="none" cap="none" strike="noStrike">
                <a:solidFill>
                  <a:srgbClr val="881C1C"/>
                </a:solidFill>
                <a:latin typeface="Arial"/>
                <a:ea typeface="Arial"/>
                <a:cs typeface="Arial"/>
                <a:sym typeface="Arial"/>
              </a:rPr>
              <a:t>Results</a:t>
            </a:r>
          </a:p>
        </p:txBody>
      </p:sp>
      <p:sp>
        <p:nvSpPr>
          <p:cNvPr id="97" name="Shape 97"/>
          <p:cNvSpPr/>
          <p:nvPr/>
        </p:nvSpPr>
        <p:spPr>
          <a:xfrm>
            <a:off x="1827587" y="22377725"/>
            <a:ext cx="7074000" cy="1251000"/>
          </a:xfrm>
          <a:prstGeom prst="rect">
            <a:avLst/>
          </a:prstGeom>
          <a:noFill/>
          <a:ln>
            <a:noFill/>
          </a:ln>
        </p:spPr>
        <p:txBody>
          <a:bodyPr anchorCtr="0" anchor="t" bIns="162325" lIns="324650" rIns="324650" tIns="162325">
            <a:noAutofit/>
          </a:bodyPr>
          <a:lstStyle/>
          <a:p>
            <a:pPr indent="0" lvl="0" marL="0" marR="0" rtl="0" algn="ctr">
              <a:spcBef>
                <a:spcPts val="0"/>
              </a:spcBef>
              <a:spcAft>
                <a:spcPts val="0"/>
              </a:spcAft>
              <a:buSzPct val="25000"/>
              <a:buNone/>
            </a:pPr>
            <a:r>
              <a:rPr b="1" i="0" lang="en-US" sz="6000" u="none" cap="none" strike="noStrike">
                <a:solidFill>
                  <a:srgbClr val="881C1C"/>
                </a:solidFill>
                <a:latin typeface="Arial"/>
                <a:ea typeface="Arial"/>
                <a:cs typeface="Arial"/>
                <a:sym typeface="Arial"/>
              </a:rPr>
              <a:t>Specifications</a:t>
            </a:r>
          </a:p>
        </p:txBody>
      </p:sp>
      <p:sp>
        <p:nvSpPr>
          <p:cNvPr id="98" name="Shape 98"/>
          <p:cNvSpPr/>
          <p:nvPr/>
        </p:nvSpPr>
        <p:spPr>
          <a:xfrm>
            <a:off x="11833800" y="23977175"/>
            <a:ext cx="7848600" cy="1251000"/>
          </a:xfrm>
          <a:prstGeom prst="rect">
            <a:avLst/>
          </a:prstGeom>
          <a:noFill/>
          <a:ln>
            <a:noFill/>
          </a:ln>
        </p:spPr>
        <p:txBody>
          <a:bodyPr anchorCtr="0" anchor="t" bIns="162325" lIns="324650" rIns="324650" tIns="162325">
            <a:noAutofit/>
          </a:bodyPr>
          <a:lstStyle/>
          <a:p>
            <a:pPr indent="0" lvl="0" marL="0" marR="0" rtl="0" algn="ctr">
              <a:spcBef>
                <a:spcPts val="0"/>
              </a:spcBef>
              <a:spcAft>
                <a:spcPts val="0"/>
              </a:spcAft>
              <a:buSzPct val="25000"/>
              <a:buNone/>
            </a:pPr>
            <a:r>
              <a:rPr b="1" i="0" lang="en-US" sz="6000" u="none" cap="none" strike="noStrike">
                <a:solidFill>
                  <a:srgbClr val="881C1C"/>
                </a:solidFill>
                <a:latin typeface="Arial"/>
                <a:ea typeface="Arial"/>
                <a:cs typeface="Arial"/>
                <a:sym typeface="Arial"/>
              </a:rPr>
              <a:t>Acknowledgement</a:t>
            </a:r>
          </a:p>
        </p:txBody>
      </p:sp>
      <p:sp>
        <p:nvSpPr>
          <p:cNvPr id="99" name="Shape 99"/>
          <p:cNvSpPr/>
          <p:nvPr/>
        </p:nvSpPr>
        <p:spPr>
          <a:xfrm>
            <a:off x="1863725" y="1170000"/>
            <a:ext cx="3657600" cy="2175000"/>
          </a:xfrm>
          <a:prstGeom prst="rect">
            <a:avLst/>
          </a:prstGeom>
          <a:noFill/>
          <a:ln>
            <a:noFill/>
          </a:ln>
        </p:spPr>
        <p:txBody>
          <a:bodyPr anchorCtr="0" anchor="t" bIns="162325" lIns="324650" rIns="324650" tIns="162325">
            <a:noAutofit/>
          </a:bodyPr>
          <a:lstStyle/>
          <a:p>
            <a:pPr indent="0" lvl="0" marL="0" marR="0" rtl="0" algn="ctr">
              <a:spcBef>
                <a:spcPts val="0"/>
              </a:spcBef>
              <a:spcAft>
                <a:spcPts val="0"/>
              </a:spcAft>
              <a:buNone/>
            </a:pPr>
            <a:r>
              <a:t/>
            </a:r>
            <a:endParaRPr/>
          </a:p>
        </p:txBody>
      </p:sp>
      <p:pic>
        <p:nvPicPr>
          <p:cNvPr descr="Revised Block Diagram.JPG" id="100" name="Shape 100"/>
          <p:cNvPicPr preferRelativeResize="0"/>
          <p:nvPr/>
        </p:nvPicPr>
        <p:blipFill>
          <a:blip r:embed="rId4">
            <a:alphaModFix/>
          </a:blip>
          <a:stretch>
            <a:fillRect/>
          </a:stretch>
        </p:blipFill>
        <p:spPr>
          <a:xfrm>
            <a:off x="851324" y="15050175"/>
            <a:ext cx="9197376" cy="6924750"/>
          </a:xfrm>
          <a:prstGeom prst="rect">
            <a:avLst/>
          </a:prstGeom>
          <a:noFill/>
          <a:ln>
            <a:noFill/>
          </a:ln>
        </p:spPr>
      </p:pic>
      <p:pic>
        <p:nvPicPr>
          <p:cNvPr id="101" name="Shape 101"/>
          <p:cNvPicPr preferRelativeResize="0"/>
          <p:nvPr/>
        </p:nvPicPr>
        <p:blipFill rotWithShape="1">
          <a:blip r:embed="rId5">
            <a:alphaModFix/>
          </a:blip>
          <a:srcRect b="0" l="0" r="0" t="0"/>
          <a:stretch/>
        </p:blipFill>
        <p:spPr>
          <a:xfrm>
            <a:off x="18380125" y="30560450"/>
            <a:ext cx="1169400" cy="1418700"/>
          </a:xfrm>
          <a:prstGeom prst="rect">
            <a:avLst/>
          </a:prstGeom>
          <a:noFill/>
          <a:ln>
            <a:noFill/>
          </a:ln>
        </p:spPr>
      </p:pic>
      <p:pic>
        <p:nvPicPr>
          <p:cNvPr id="102" name="Shape 102"/>
          <p:cNvPicPr preferRelativeResize="0"/>
          <p:nvPr/>
        </p:nvPicPr>
        <p:blipFill>
          <a:blip r:embed="rId6">
            <a:alphaModFix/>
          </a:blip>
          <a:stretch>
            <a:fillRect/>
          </a:stretch>
        </p:blipFill>
        <p:spPr>
          <a:xfrm>
            <a:off x="17267275" y="30560450"/>
            <a:ext cx="1299600" cy="1418699"/>
          </a:xfrm>
          <a:prstGeom prst="rect">
            <a:avLst/>
          </a:prstGeom>
          <a:noFill/>
          <a:ln>
            <a:noFill/>
          </a:ln>
        </p:spPr>
      </p:pic>
      <p:pic>
        <p:nvPicPr>
          <p:cNvPr id="103" name="Shape 103"/>
          <p:cNvPicPr preferRelativeResize="0"/>
          <p:nvPr/>
        </p:nvPicPr>
        <p:blipFill>
          <a:blip r:embed="rId7">
            <a:alphaModFix/>
          </a:blip>
          <a:stretch>
            <a:fillRect/>
          </a:stretch>
        </p:blipFill>
        <p:spPr>
          <a:xfrm>
            <a:off x="15231575" y="30560449"/>
            <a:ext cx="1053049" cy="1418700"/>
          </a:xfrm>
          <a:prstGeom prst="rect">
            <a:avLst/>
          </a:prstGeom>
          <a:noFill/>
          <a:ln>
            <a:noFill/>
          </a:ln>
        </p:spPr>
      </p:pic>
      <p:pic>
        <p:nvPicPr>
          <p:cNvPr id="104" name="Shape 104"/>
          <p:cNvPicPr preferRelativeResize="0"/>
          <p:nvPr/>
        </p:nvPicPr>
        <p:blipFill>
          <a:blip r:embed="rId8">
            <a:alphaModFix/>
          </a:blip>
          <a:stretch>
            <a:fillRect/>
          </a:stretch>
        </p:blipFill>
        <p:spPr>
          <a:xfrm>
            <a:off x="16284625" y="30560450"/>
            <a:ext cx="1169400" cy="1418700"/>
          </a:xfrm>
          <a:prstGeom prst="rect">
            <a:avLst/>
          </a:prstGeom>
          <a:noFill/>
          <a:ln>
            <a:noFill/>
          </a:ln>
        </p:spPr>
      </p:pic>
      <p:sp>
        <p:nvSpPr>
          <p:cNvPr id="105" name="Shape 105"/>
          <p:cNvSpPr txBox="1"/>
          <p:nvPr/>
        </p:nvSpPr>
        <p:spPr>
          <a:xfrm>
            <a:off x="10521150" y="25468737"/>
            <a:ext cx="10473900" cy="2901900"/>
          </a:xfrm>
          <a:prstGeom prst="rect">
            <a:avLst/>
          </a:prstGeom>
          <a:noFill/>
          <a:ln>
            <a:noFill/>
          </a:ln>
        </p:spPr>
        <p:txBody>
          <a:bodyPr anchorCtr="0" anchor="t" bIns="91425" lIns="91425" rIns="91425" tIns="91425">
            <a:noAutofit/>
          </a:bodyPr>
          <a:lstStyle/>
          <a:p>
            <a:pPr lvl="0">
              <a:spcBef>
                <a:spcPts val="0"/>
              </a:spcBef>
              <a:buNone/>
            </a:pPr>
            <a:r>
              <a:rPr b="1" lang="en-US" sz="3000">
                <a:latin typeface="Times New Roman"/>
                <a:ea typeface="Times New Roman"/>
                <a:cs typeface="Times New Roman"/>
                <a:sym typeface="Times New Roman"/>
              </a:rPr>
              <a:t>We would like to thank our advisors, Professor Kundu and Professor Bardin; our instructor, Professor Hollot; our </a:t>
            </a:r>
            <a:r>
              <a:rPr b="1" lang="en-US" sz="3000">
                <a:latin typeface="Times New Roman"/>
                <a:ea typeface="Times New Roman"/>
                <a:cs typeface="Times New Roman"/>
                <a:sym typeface="Times New Roman"/>
              </a:rPr>
              <a:t>laboratory</a:t>
            </a:r>
            <a:r>
              <a:rPr b="1" lang="en-US" sz="3000">
                <a:latin typeface="Times New Roman"/>
                <a:ea typeface="Times New Roman"/>
                <a:cs typeface="Times New Roman"/>
                <a:sym typeface="Times New Roman"/>
              </a:rPr>
              <a:t> supervisor, Fran Caron; our friends and families for their support and </a:t>
            </a:r>
            <a:r>
              <a:rPr b="1" lang="en-US" sz="3000">
                <a:latin typeface="Times New Roman"/>
                <a:ea typeface="Times New Roman"/>
                <a:cs typeface="Times New Roman"/>
                <a:sym typeface="Times New Roman"/>
              </a:rPr>
              <a:t>encouragement</a:t>
            </a:r>
            <a:r>
              <a:rPr b="1" lang="en-US" sz="3000">
                <a:latin typeface="Times New Roman"/>
                <a:ea typeface="Times New Roman"/>
                <a:cs typeface="Times New Roman"/>
                <a:sym typeface="Times New Roman"/>
              </a:rPr>
              <a:t>; and most of all our advisor, Professor Kelly, for his invaluable perspective and dedication to our team.</a:t>
            </a:r>
          </a:p>
        </p:txBody>
      </p:sp>
      <p:pic>
        <p:nvPicPr>
          <p:cNvPr id="106" name="Shape 106"/>
          <p:cNvPicPr preferRelativeResize="0"/>
          <p:nvPr/>
        </p:nvPicPr>
        <p:blipFill rotWithShape="1">
          <a:blip r:embed="rId9">
            <a:alphaModFix/>
          </a:blip>
          <a:srcRect b="0" l="0" r="0" t="0"/>
          <a:stretch/>
        </p:blipFill>
        <p:spPr>
          <a:xfrm>
            <a:off x="19549519" y="30560457"/>
            <a:ext cx="1418700" cy="1418700"/>
          </a:xfrm>
          <a:prstGeom prst="rect">
            <a:avLst/>
          </a:prstGeom>
          <a:noFill/>
          <a:ln>
            <a:noFill/>
          </a:ln>
        </p:spPr>
      </p:pic>
      <p:sp>
        <p:nvSpPr>
          <p:cNvPr id="107" name="Shape 107"/>
          <p:cNvSpPr txBox="1"/>
          <p:nvPr/>
        </p:nvSpPr>
        <p:spPr>
          <a:xfrm>
            <a:off x="1137125" y="5648250"/>
            <a:ext cx="9113700" cy="4714800"/>
          </a:xfrm>
          <a:prstGeom prst="rect">
            <a:avLst/>
          </a:prstGeom>
          <a:noFill/>
          <a:ln>
            <a:noFill/>
          </a:ln>
        </p:spPr>
        <p:txBody>
          <a:bodyPr anchorCtr="0" anchor="t" bIns="91425" lIns="91425" rIns="91425" tIns="91425">
            <a:noAutofit/>
          </a:bodyPr>
          <a:lstStyle/>
          <a:p>
            <a:pPr lvl="0">
              <a:spcBef>
                <a:spcPts val="0"/>
              </a:spcBef>
              <a:buNone/>
            </a:pPr>
            <a:r>
              <a:rPr b="1" lang="en-US" sz="3000">
                <a:latin typeface="Times New Roman"/>
                <a:ea typeface="Times New Roman"/>
                <a:cs typeface="Times New Roman"/>
                <a:sym typeface="Times New Roman"/>
              </a:rPr>
              <a:t>Quicktab is a recording system that can be easily attached to most </a:t>
            </a:r>
            <a:r>
              <a:rPr b="1" lang="en-US" sz="3000">
                <a:latin typeface="Times New Roman"/>
                <a:ea typeface="Times New Roman"/>
                <a:cs typeface="Times New Roman"/>
                <a:sym typeface="Times New Roman"/>
              </a:rPr>
              <a:t>acoustic</a:t>
            </a:r>
            <a:r>
              <a:rPr b="1" lang="en-US" sz="3000">
                <a:latin typeface="Times New Roman"/>
                <a:ea typeface="Times New Roman"/>
                <a:cs typeface="Times New Roman"/>
                <a:sym typeface="Times New Roman"/>
              </a:rPr>
              <a:t> guitars and allows guitar players of a variety of skill levels to quickly and easily generate their own tablature simply by playing their guitar.  Ideal for use as a teaching aid, QuickTab enables instructors, both online and in person, to share an accurate, visual representation of what they are playing.  No longer must users learn how to use online software for creating tablature as what they play is what they will see. </a:t>
            </a:r>
            <a:r>
              <a:rPr b="1" lang="en-US" sz="2400">
                <a:latin typeface="Times New Roman"/>
                <a:ea typeface="Times New Roman"/>
                <a:cs typeface="Times New Roman"/>
                <a:sym typeface="Times New Roman"/>
              </a:rPr>
              <a:t> </a:t>
            </a:r>
          </a:p>
        </p:txBody>
      </p:sp>
      <p:graphicFrame>
        <p:nvGraphicFramePr>
          <p:cNvPr id="108" name="Shape 108"/>
          <p:cNvGraphicFramePr/>
          <p:nvPr/>
        </p:nvGraphicFramePr>
        <p:xfrm>
          <a:off x="1415712" y="23907850"/>
          <a:ext cx="3000000" cy="3000000"/>
        </p:xfrm>
        <a:graphic>
          <a:graphicData uri="http://schemas.openxmlformats.org/drawingml/2006/table">
            <a:tbl>
              <a:tblPr>
                <a:noFill/>
                <a:tableStyleId>{0C035C9B-DBCB-4A70-ACC5-8396CD7E3A2A}</a:tableStyleId>
              </a:tblPr>
              <a:tblGrid>
                <a:gridCol w="2161875"/>
                <a:gridCol w="3005350"/>
                <a:gridCol w="1341350"/>
                <a:gridCol w="1389175"/>
              </a:tblGrid>
              <a:tr h="886025">
                <a:tc>
                  <a:txBody>
                    <a:bodyPr>
                      <a:noAutofit/>
                    </a:bodyPr>
                    <a:lstStyle/>
                    <a:p>
                      <a:pPr lvl="0">
                        <a:spcBef>
                          <a:spcPts val="0"/>
                        </a:spcBef>
                        <a:buNone/>
                      </a:pPr>
                      <a:r>
                        <a:rPr lang="en-US" sz="3000">
                          <a:latin typeface="Times New Roman"/>
                          <a:ea typeface="Times New Roman"/>
                          <a:cs typeface="Times New Roman"/>
                          <a:sym typeface="Times New Roman"/>
                        </a:rPr>
                        <a:t>Component</a:t>
                      </a:r>
                    </a:p>
                  </a:txBody>
                  <a:tcPr marT="91425" marB="91425" marR="91425" marL="91425">
                    <a:solidFill>
                      <a:srgbClr val="EFEFEF"/>
                    </a:solidFill>
                  </a:tcPr>
                </a:tc>
                <a:tc>
                  <a:txBody>
                    <a:bodyPr>
                      <a:noAutofit/>
                    </a:bodyPr>
                    <a:lstStyle/>
                    <a:p>
                      <a:pPr lvl="0">
                        <a:spcBef>
                          <a:spcPts val="0"/>
                        </a:spcBef>
                        <a:buNone/>
                      </a:pPr>
                      <a:r>
                        <a:rPr lang="en-US" sz="3000">
                          <a:latin typeface="Times New Roman"/>
                          <a:ea typeface="Times New Roman"/>
                          <a:cs typeface="Times New Roman"/>
                          <a:sym typeface="Times New Roman"/>
                        </a:rPr>
                        <a:t>Size (L x W x H)</a:t>
                      </a:r>
                    </a:p>
                  </a:txBody>
                  <a:tcPr marT="91425" marB="91425" marR="91425" marL="91425">
                    <a:solidFill>
                      <a:srgbClr val="EFEFEF"/>
                    </a:solidFill>
                  </a:tcPr>
                </a:tc>
                <a:tc>
                  <a:txBody>
                    <a:bodyPr>
                      <a:noAutofit/>
                    </a:bodyPr>
                    <a:lstStyle/>
                    <a:p>
                      <a:pPr lvl="0">
                        <a:spcBef>
                          <a:spcPts val="0"/>
                        </a:spcBef>
                        <a:buNone/>
                      </a:pPr>
                      <a:r>
                        <a:rPr lang="en-US" sz="3000">
                          <a:latin typeface="Times New Roman"/>
                          <a:ea typeface="Times New Roman"/>
                          <a:cs typeface="Times New Roman"/>
                          <a:sym typeface="Times New Roman"/>
                        </a:rPr>
                        <a:t>Weight</a:t>
                      </a:r>
                    </a:p>
                  </a:txBody>
                  <a:tcPr marT="91425" marB="91425" marR="91425" marL="91425">
                    <a:solidFill>
                      <a:srgbClr val="EFEFEF"/>
                    </a:solidFill>
                  </a:tcPr>
                </a:tc>
                <a:tc>
                  <a:txBody>
                    <a:bodyPr>
                      <a:noAutofit/>
                    </a:bodyPr>
                    <a:lstStyle/>
                    <a:p>
                      <a:pPr lvl="0">
                        <a:spcBef>
                          <a:spcPts val="0"/>
                        </a:spcBef>
                        <a:buNone/>
                      </a:pPr>
                      <a:r>
                        <a:rPr lang="en-US" sz="3000">
                          <a:latin typeface="Times New Roman"/>
                          <a:ea typeface="Times New Roman"/>
                          <a:cs typeface="Times New Roman"/>
                          <a:sym typeface="Times New Roman"/>
                        </a:rPr>
                        <a:t>Power</a:t>
                      </a:r>
                    </a:p>
                  </a:txBody>
                  <a:tcPr marT="91425" marB="91425" marR="91425" marL="91425">
                    <a:solidFill>
                      <a:srgbClr val="EFEFEF"/>
                    </a:solidFill>
                  </a:tcPr>
                </a:tc>
              </a:tr>
              <a:tr h="894625">
                <a:tc>
                  <a:txBody>
                    <a:bodyPr>
                      <a:noAutofit/>
                    </a:bodyPr>
                    <a:lstStyle/>
                    <a:p>
                      <a:pPr lvl="0">
                        <a:spcBef>
                          <a:spcPts val="0"/>
                        </a:spcBef>
                        <a:buNone/>
                      </a:pPr>
                      <a:r>
                        <a:rPr lang="en-US" sz="3000">
                          <a:latin typeface="Times New Roman"/>
                          <a:ea typeface="Times New Roman"/>
                          <a:cs typeface="Times New Roman"/>
                          <a:sym typeface="Times New Roman"/>
                        </a:rPr>
                        <a:t>PCB</a:t>
                      </a:r>
                    </a:p>
                  </a:txBody>
                  <a:tcPr marT="91425" marB="91425" marR="91425" marL="91425">
                    <a:solidFill>
                      <a:srgbClr val="B7B7B7"/>
                    </a:solidFill>
                  </a:tcPr>
                </a:tc>
                <a:tc>
                  <a:txBody>
                    <a:bodyPr>
                      <a:noAutofit/>
                    </a:bodyPr>
                    <a:lstStyle/>
                    <a:p>
                      <a:pPr lvl="0">
                        <a:spcBef>
                          <a:spcPts val="0"/>
                        </a:spcBef>
                        <a:buNone/>
                      </a:pPr>
                      <a:r>
                        <a:rPr lang="en-US" sz="2400">
                          <a:latin typeface="Times New Roman"/>
                          <a:ea typeface="Times New Roman"/>
                          <a:cs typeface="Times New Roman"/>
                          <a:sym typeface="Times New Roman"/>
                        </a:rPr>
                        <a:t>66mm x 45mm 1.5mm</a:t>
                      </a:r>
                    </a:p>
                  </a:txBody>
                  <a:tcPr marT="91425" marB="91425" marR="91425" marL="91425">
                    <a:solidFill>
                      <a:srgbClr val="B7B7B7"/>
                    </a:solidFill>
                  </a:tcPr>
                </a:tc>
                <a:tc>
                  <a:txBody>
                    <a:bodyPr>
                      <a:noAutofit/>
                    </a:bodyPr>
                    <a:lstStyle/>
                    <a:p>
                      <a:pPr lvl="0">
                        <a:spcBef>
                          <a:spcPts val="0"/>
                        </a:spcBef>
                        <a:buNone/>
                      </a:pPr>
                      <a:r>
                        <a:rPr lang="en-US" sz="3000">
                          <a:latin typeface="Times New Roman"/>
                          <a:ea typeface="Times New Roman"/>
                          <a:cs typeface="Times New Roman"/>
                          <a:sym typeface="Times New Roman"/>
                        </a:rPr>
                        <a:t>16g</a:t>
                      </a:r>
                    </a:p>
                  </a:txBody>
                  <a:tcPr marT="91425" marB="91425" marR="91425" marL="91425">
                    <a:solidFill>
                      <a:srgbClr val="B7B7B7"/>
                    </a:solidFill>
                  </a:tcPr>
                </a:tc>
                <a:tc>
                  <a:txBody>
                    <a:bodyPr>
                      <a:noAutofit/>
                    </a:bodyPr>
                    <a:lstStyle/>
                    <a:p>
                      <a:pPr lvl="0">
                        <a:spcBef>
                          <a:spcPts val="0"/>
                        </a:spcBef>
                        <a:buClr>
                          <a:schemeClr val="dk1"/>
                        </a:buClr>
                        <a:buSzPct val="45833"/>
                        <a:buFont typeface="Arial"/>
                        <a:buNone/>
                      </a:pPr>
                      <a:r>
                        <a:rPr lang="en-US" sz="2400">
                          <a:latin typeface="Times New Roman"/>
                          <a:ea typeface="Times New Roman"/>
                          <a:cs typeface="Times New Roman"/>
                          <a:sym typeface="Times New Roman"/>
                        </a:rPr>
                        <a:t>1.65</a:t>
                      </a:r>
                      <a:r>
                        <a:rPr lang="en-US" sz="2400">
                          <a:solidFill>
                            <a:schemeClr val="dk1"/>
                          </a:solidFill>
                          <a:latin typeface="Times New Roman"/>
                          <a:ea typeface="Times New Roman"/>
                          <a:cs typeface="Times New Roman"/>
                          <a:sym typeface="Times New Roman"/>
                        </a:rPr>
                        <a:t>mW</a:t>
                      </a:r>
                    </a:p>
                  </a:txBody>
                  <a:tcPr marT="91425" marB="91425" marR="91425" marL="91425">
                    <a:solidFill>
                      <a:srgbClr val="B7B7B7"/>
                    </a:solidFill>
                  </a:tcPr>
                </a:tc>
              </a:tr>
              <a:tr h="1028075">
                <a:tc>
                  <a:txBody>
                    <a:bodyPr>
                      <a:noAutofit/>
                    </a:bodyPr>
                    <a:lstStyle/>
                    <a:p>
                      <a:pPr lvl="0">
                        <a:spcBef>
                          <a:spcPts val="0"/>
                        </a:spcBef>
                        <a:buNone/>
                      </a:pPr>
                      <a:r>
                        <a:rPr lang="en-US" sz="2400">
                          <a:latin typeface="Times New Roman"/>
                          <a:ea typeface="Times New Roman"/>
                          <a:cs typeface="Times New Roman"/>
                          <a:sym typeface="Times New Roman"/>
                        </a:rPr>
                        <a:t>Accelerometer (ADXL345)</a:t>
                      </a:r>
                    </a:p>
                  </a:txBody>
                  <a:tcPr marT="91425" marB="91425" marR="91425" marL="91425"/>
                </a:tc>
                <a:tc>
                  <a:txBody>
                    <a:bodyPr>
                      <a:noAutofit/>
                    </a:bodyPr>
                    <a:lstStyle/>
                    <a:p>
                      <a:pPr lvl="0">
                        <a:spcBef>
                          <a:spcPts val="0"/>
                        </a:spcBef>
                        <a:buNone/>
                      </a:pPr>
                      <a:r>
                        <a:rPr lang="en-US" sz="2400">
                          <a:latin typeface="Times New Roman"/>
                          <a:ea typeface="Times New Roman"/>
                          <a:cs typeface="Times New Roman"/>
                          <a:sym typeface="Times New Roman"/>
                        </a:rPr>
                        <a:t>25mm x 19mm x 3.14mm</a:t>
                      </a:r>
                    </a:p>
                  </a:txBody>
                  <a:tcPr marT="91425" marB="91425" marR="91425" marL="91425"/>
                </a:tc>
                <a:tc>
                  <a:txBody>
                    <a:bodyPr>
                      <a:noAutofit/>
                    </a:bodyPr>
                    <a:lstStyle/>
                    <a:p>
                      <a:pPr lvl="0">
                        <a:spcBef>
                          <a:spcPts val="0"/>
                        </a:spcBef>
                        <a:buNone/>
                      </a:pPr>
                      <a:r>
                        <a:rPr lang="en-US" sz="3000">
                          <a:latin typeface="Times New Roman"/>
                          <a:ea typeface="Times New Roman"/>
                          <a:cs typeface="Times New Roman"/>
                          <a:sym typeface="Times New Roman"/>
                        </a:rPr>
                        <a:t>1.27g</a:t>
                      </a:r>
                    </a:p>
                  </a:txBody>
                  <a:tcPr marT="91425" marB="91425" marR="91425" marL="91425"/>
                </a:tc>
                <a:tc>
                  <a:txBody>
                    <a:bodyPr>
                      <a:noAutofit/>
                    </a:bodyPr>
                    <a:lstStyle/>
                    <a:p>
                      <a:pPr lvl="0">
                        <a:spcBef>
                          <a:spcPts val="0"/>
                        </a:spcBef>
                        <a:buClr>
                          <a:schemeClr val="dk1"/>
                        </a:buClr>
                        <a:buSzPct val="45833"/>
                        <a:buFont typeface="Arial"/>
                        <a:buNone/>
                      </a:pPr>
                      <a:r>
                        <a:rPr lang="en-US" sz="2400">
                          <a:solidFill>
                            <a:schemeClr val="dk1"/>
                          </a:solidFill>
                          <a:latin typeface="Times New Roman"/>
                          <a:ea typeface="Times New Roman"/>
                          <a:cs typeface="Times New Roman"/>
                          <a:sym typeface="Times New Roman"/>
                        </a:rPr>
                        <a:t>75.9𝜇W (Active)</a:t>
                      </a:r>
                    </a:p>
                    <a:p>
                      <a:pPr lvl="0">
                        <a:spcBef>
                          <a:spcPts val="0"/>
                        </a:spcBef>
                        <a:buClr>
                          <a:schemeClr val="dk1"/>
                        </a:buClr>
                        <a:buSzPct val="45833"/>
                        <a:buFont typeface="Arial"/>
                        <a:buNone/>
                      </a:pPr>
                      <a:r>
                        <a:rPr lang="en-US" sz="2400">
                          <a:solidFill>
                            <a:schemeClr val="dk1"/>
                          </a:solidFill>
                          <a:latin typeface="Times New Roman"/>
                          <a:ea typeface="Times New Roman"/>
                          <a:cs typeface="Times New Roman"/>
                          <a:sym typeface="Times New Roman"/>
                        </a:rPr>
                        <a:t>0.25𝜇W (Standby</a:t>
                      </a:r>
                    </a:p>
                  </a:txBody>
                  <a:tcPr marT="91425" marB="91425" marR="91425" marL="91425"/>
                </a:tc>
              </a:tr>
              <a:tr h="894625">
                <a:tc>
                  <a:txBody>
                    <a:bodyPr>
                      <a:noAutofit/>
                    </a:bodyPr>
                    <a:lstStyle/>
                    <a:p>
                      <a:pPr lvl="0">
                        <a:spcBef>
                          <a:spcPts val="0"/>
                        </a:spcBef>
                        <a:buNone/>
                      </a:pPr>
                      <a:r>
                        <a:rPr lang="en-US" sz="3000">
                          <a:latin typeface="Times New Roman"/>
                          <a:ea typeface="Times New Roman"/>
                          <a:cs typeface="Times New Roman"/>
                          <a:sym typeface="Times New Roman"/>
                        </a:rPr>
                        <a:t>Rasberry Pi</a:t>
                      </a:r>
                    </a:p>
                  </a:txBody>
                  <a:tcPr marT="91425" marB="91425" marR="91425" marL="91425">
                    <a:solidFill>
                      <a:srgbClr val="B7B7B7"/>
                    </a:solidFill>
                  </a:tcPr>
                </a:tc>
                <a:tc>
                  <a:txBody>
                    <a:bodyPr>
                      <a:noAutofit/>
                    </a:bodyPr>
                    <a:lstStyle/>
                    <a:p>
                      <a:pPr lvl="0">
                        <a:spcBef>
                          <a:spcPts val="0"/>
                        </a:spcBef>
                        <a:buNone/>
                      </a:pPr>
                      <a:r>
                        <a:rPr lang="en-US" sz="2400">
                          <a:latin typeface="Times New Roman"/>
                          <a:ea typeface="Times New Roman"/>
                          <a:cs typeface="Times New Roman"/>
                          <a:sym typeface="Times New Roman"/>
                        </a:rPr>
                        <a:t>85.6mm x 56.6mm x 10mm</a:t>
                      </a:r>
                    </a:p>
                  </a:txBody>
                  <a:tcPr marT="91425" marB="91425" marR="91425" marL="91425">
                    <a:solidFill>
                      <a:srgbClr val="B7B7B7"/>
                    </a:solidFill>
                  </a:tcPr>
                </a:tc>
                <a:tc>
                  <a:txBody>
                    <a:bodyPr>
                      <a:noAutofit/>
                    </a:bodyPr>
                    <a:lstStyle/>
                    <a:p>
                      <a:pPr lvl="0">
                        <a:spcBef>
                          <a:spcPts val="0"/>
                        </a:spcBef>
                        <a:buNone/>
                      </a:pPr>
                      <a:r>
                        <a:rPr lang="en-US" sz="3000">
                          <a:latin typeface="Times New Roman"/>
                          <a:ea typeface="Times New Roman"/>
                          <a:cs typeface="Times New Roman"/>
                          <a:sym typeface="Times New Roman"/>
                        </a:rPr>
                        <a:t>45g</a:t>
                      </a:r>
                    </a:p>
                  </a:txBody>
                  <a:tcPr marT="91425" marB="91425" marR="91425" marL="91425">
                    <a:solidFill>
                      <a:srgbClr val="B7B7B7"/>
                    </a:solidFill>
                  </a:tcPr>
                </a:tc>
                <a:tc>
                  <a:txBody>
                    <a:bodyPr>
                      <a:noAutofit/>
                    </a:bodyPr>
                    <a:lstStyle/>
                    <a:p>
                      <a:pPr lvl="0">
                        <a:spcBef>
                          <a:spcPts val="0"/>
                        </a:spcBef>
                        <a:buNone/>
                      </a:pPr>
                      <a:r>
                        <a:rPr lang="en-US" sz="2400">
                          <a:latin typeface="Times New Roman"/>
                          <a:ea typeface="Times New Roman"/>
                          <a:cs typeface="Times New Roman"/>
                          <a:sym typeface="Times New Roman"/>
                        </a:rPr>
                        <a:t>4W</a:t>
                      </a:r>
                    </a:p>
                  </a:txBody>
                  <a:tcPr marT="91425" marB="91425" marR="91425" marL="91425">
                    <a:solidFill>
                      <a:srgbClr val="B7B7B7"/>
                    </a:solidFill>
                  </a:tcPr>
                </a:tc>
              </a:tr>
              <a:tr h="894625">
                <a:tc>
                  <a:txBody>
                    <a:bodyPr>
                      <a:noAutofit/>
                    </a:bodyPr>
                    <a:lstStyle/>
                    <a:p>
                      <a:pPr lvl="0" rtl="0">
                        <a:spcBef>
                          <a:spcPts val="0"/>
                        </a:spcBef>
                        <a:buNone/>
                      </a:pPr>
                      <a:r>
                        <a:rPr lang="en-US" sz="2400">
                          <a:latin typeface="Times New Roman"/>
                          <a:ea typeface="Times New Roman"/>
                          <a:cs typeface="Times New Roman"/>
                          <a:sym typeface="Times New Roman"/>
                        </a:rPr>
                        <a:t>Vibration Sensors</a:t>
                      </a:r>
                    </a:p>
                  </a:txBody>
                  <a:tcPr marT="91425" marB="91425" marR="91425" marL="91425"/>
                </a:tc>
                <a:tc>
                  <a:txBody>
                    <a:bodyPr>
                      <a:noAutofit/>
                    </a:bodyPr>
                    <a:lstStyle/>
                    <a:p>
                      <a:pPr lvl="0" rtl="0">
                        <a:spcBef>
                          <a:spcPts val="0"/>
                        </a:spcBef>
                        <a:buNone/>
                      </a:pPr>
                      <a:r>
                        <a:rPr lang="en-US" sz="2400">
                          <a:latin typeface="Times New Roman"/>
                          <a:ea typeface="Times New Roman"/>
                          <a:cs typeface="Times New Roman"/>
                          <a:sym typeface="Times New Roman"/>
                        </a:rPr>
                        <a:t>25mm x 13mm x 0.028mm</a:t>
                      </a:r>
                    </a:p>
                  </a:txBody>
                  <a:tcPr marT="91425" marB="91425" marR="91425" marL="91425"/>
                </a:tc>
                <a:tc>
                  <a:txBody>
                    <a:bodyPr>
                      <a:noAutofit/>
                    </a:bodyPr>
                    <a:lstStyle/>
                    <a:p>
                      <a:pPr lvl="0">
                        <a:spcBef>
                          <a:spcPts val="0"/>
                        </a:spcBef>
                        <a:buNone/>
                      </a:pPr>
                      <a:r>
                        <a:rPr lang="en-US" sz="3000">
                          <a:latin typeface="Times New Roman"/>
                          <a:ea typeface="Times New Roman"/>
                          <a:cs typeface="Times New Roman"/>
                          <a:sym typeface="Times New Roman"/>
                        </a:rPr>
                        <a:t>&gt;1g</a:t>
                      </a:r>
                    </a:p>
                  </a:txBody>
                  <a:tcPr marT="91425" marB="91425" marR="91425" marL="91425"/>
                </a:tc>
                <a:tc>
                  <a:txBody>
                    <a:bodyPr>
                      <a:noAutofit/>
                    </a:bodyPr>
                    <a:lstStyle/>
                    <a:p>
                      <a:pPr lvl="0">
                        <a:spcBef>
                          <a:spcPts val="0"/>
                        </a:spcBef>
                        <a:buNone/>
                      </a:pPr>
                      <a:r>
                        <a:rPr lang="en-US" sz="2400">
                          <a:latin typeface="Times New Roman"/>
                          <a:ea typeface="Times New Roman"/>
                          <a:cs typeface="Times New Roman"/>
                          <a:sym typeface="Times New Roman"/>
                        </a:rPr>
                        <a:t>0.15</a:t>
                      </a:r>
                      <a:r>
                        <a:rPr lang="en-US" sz="2400">
                          <a:solidFill>
                            <a:schemeClr val="dk1"/>
                          </a:solidFill>
                          <a:latin typeface="Times New Roman"/>
                          <a:ea typeface="Times New Roman"/>
                          <a:cs typeface="Times New Roman"/>
                          <a:sym typeface="Times New Roman"/>
                        </a:rPr>
                        <a:t>𝜇W</a:t>
                      </a:r>
                    </a:p>
                  </a:txBody>
                  <a:tcPr marT="91425" marB="91425" marR="91425" marL="91425"/>
                </a:tc>
              </a:tr>
            </a:tbl>
          </a:graphicData>
        </a:graphic>
      </p:graphicFrame>
      <p:sp>
        <p:nvSpPr>
          <p:cNvPr id="109" name="Shape 109"/>
          <p:cNvSpPr txBox="1"/>
          <p:nvPr/>
        </p:nvSpPr>
        <p:spPr>
          <a:xfrm>
            <a:off x="10622550" y="19461600"/>
            <a:ext cx="10271100" cy="3513000"/>
          </a:xfrm>
          <a:prstGeom prst="rect">
            <a:avLst/>
          </a:prstGeom>
          <a:noFill/>
          <a:ln>
            <a:noFill/>
          </a:ln>
        </p:spPr>
        <p:txBody>
          <a:bodyPr anchorCtr="0" anchor="t" bIns="91425" lIns="91425" rIns="91425" tIns="91425">
            <a:noAutofit/>
          </a:bodyPr>
          <a:lstStyle/>
          <a:p>
            <a:pPr lvl="0">
              <a:spcBef>
                <a:spcPts val="0"/>
              </a:spcBef>
              <a:buNone/>
            </a:pPr>
            <a:r>
              <a:rPr b="1" lang="en-US" sz="3000">
                <a:latin typeface="Times New Roman"/>
                <a:ea typeface="Times New Roman"/>
                <a:cs typeface="Times New Roman"/>
                <a:sym typeface="Times New Roman"/>
              </a:rPr>
              <a:t>We believe that project QuickTab is a success.  There have been several similar projects in the past years, however none of them have been nearly as successful as our team.  With our design, we were able to achieve ~90% fret accuracy over recordings of any length.  Our project is also able to capture all of the frets on our guitar, from the 0</a:t>
            </a:r>
            <a:r>
              <a:rPr b="1" baseline="30000" lang="en-US" sz="3000">
                <a:latin typeface="Times New Roman"/>
                <a:ea typeface="Times New Roman"/>
                <a:cs typeface="Times New Roman"/>
                <a:sym typeface="Times New Roman"/>
              </a:rPr>
              <a:t>th</a:t>
            </a:r>
            <a:r>
              <a:rPr b="1" lang="en-US" sz="3000">
                <a:latin typeface="Times New Roman"/>
                <a:ea typeface="Times New Roman"/>
                <a:cs typeface="Times New Roman"/>
                <a:sym typeface="Times New Roman"/>
              </a:rPr>
              <a:t> fret on the ‘low E’ string to the 20</a:t>
            </a:r>
            <a:r>
              <a:rPr b="1" baseline="30000" lang="en-US" sz="3000">
                <a:latin typeface="Times New Roman"/>
                <a:ea typeface="Times New Roman"/>
                <a:cs typeface="Times New Roman"/>
                <a:sym typeface="Times New Roman"/>
              </a:rPr>
              <a:t>th</a:t>
            </a:r>
            <a:r>
              <a:rPr b="1" lang="en-US" sz="3000">
                <a:latin typeface="Times New Roman"/>
                <a:ea typeface="Times New Roman"/>
                <a:cs typeface="Times New Roman"/>
                <a:sym typeface="Times New Roman"/>
              </a:rPr>
              <a:t> fret on the ‘high E’ string</a:t>
            </a:r>
            <a:r>
              <a:rPr b="1" lang="en-US" sz="3000">
                <a:latin typeface="Times New Roman"/>
                <a:ea typeface="Times New Roman"/>
                <a:cs typeface="Times New Roman"/>
                <a:sym typeface="Times New Roman"/>
              </a:rPr>
              <a:t>.</a:t>
            </a:r>
          </a:p>
        </p:txBody>
      </p:sp>
      <p:sp>
        <p:nvSpPr>
          <p:cNvPr id="110" name="Shape 110"/>
          <p:cNvSpPr txBox="1"/>
          <p:nvPr/>
        </p:nvSpPr>
        <p:spPr>
          <a:xfrm>
            <a:off x="11400700" y="5648250"/>
            <a:ext cx="9113700" cy="4364100"/>
          </a:xfrm>
          <a:prstGeom prst="rect">
            <a:avLst/>
          </a:prstGeom>
          <a:noFill/>
          <a:ln>
            <a:noFill/>
          </a:ln>
        </p:spPr>
        <p:txBody>
          <a:bodyPr anchorCtr="0" anchor="t" bIns="91425" lIns="91425" rIns="91425" tIns="91425">
            <a:noAutofit/>
          </a:bodyPr>
          <a:lstStyle/>
          <a:p>
            <a:pPr lvl="0">
              <a:spcBef>
                <a:spcPts val="0"/>
              </a:spcBef>
              <a:buClr>
                <a:schemeClr val="dk1"/>
              </a:buClr>
              <a:buSzPct val="36666"/>
              <a:buFont typeface="Arial"/>
              <a:buNone/>
            </a:pPr>
            <a:r>
              <a:rPr b="1" lang="en-US" sz="3000">
                <a:solidFill>
                  <a:schemeClr val="dk1"/>
                </a:solidFill>
                <a:latin typeface="Times New Roman"/>
                <a:ea typeface="Times New Roman"/>
                <a:cs typeface="Times New Roman"/>
                <a:sym typeface="Times New Roman"/>
              </a:rPr>
              <a:t>Quicktab uses both an accelerometer, attached just below the bridge of the guitar, and six vibration sensors on the strings, to detect the vibration resonating in the guitar and the specific string being played.  After the user specifies that they have completed their recording, the data is sent via e-mail to a PC where our Matlab code uses FFT’s to determine each note that was played and compiles the resulting information into easy-to-read tablature.</a:t>
            </a:r>
          </a:p>
          <a:p>
            <a:pPr lvl="0">
              <a:spcBef>
                <a:spcPts val="0"/>
              </a:spcBef>
              <a:buNone/>
            </a:pPr>
            <a:r>
              <a:t/>
            </a:r>
            <a:endParaRPr/>
          </a:p>
        </p:txBody>
      </p:sp>
      <p:pic>
        <p:nvPicPr>
          <p:cNvPr id="111" name="Shape 111"/>
          <p:cNvPicPr preferRelativeResize="0"/>
          <p:nvPr/>
        </p:nvPicPr>
        <p:blipFill>
          <a:blip r:embed="rId10">
            <a:alphaModFix/>
          </a:blip>
          <a:stretch>
            <a:fillRect/>
          </a:stretch>
        </p:blipFill>
        <p:spPr>
          <a:xfrm>
            <a:off x="17122512" y="13521937"/>
            <a:ext cx="1798350" cy="722674"/>
          </a:xfrm>
          <a:prstGeom prst="rect">
            <a:avLst/>
          </a:prstGeom>
          <a:noFill/>
          <a:ln>
            <a:noFill/>
          </a:ln>
        </p:spPr>
      </p:pic>
      <p:pic>
        <p:nvPicPr>
          <p:cNvPr id="112" name="Shape 112"/>
          <p:cNvPicPr preferRelativeResize="0"/>
          <p:nvPr/>
        </p:nvPicPr>
        <p:blipFill>
          <a:blip r:embed="rId11">
            <a:alphaModFix/>
          </a:blip>
          <a:stretch>
            <a:fillRect/>
          </a:stretch>
        </p:blipFill>
        <p:spPr>
          <a:xfrm>
            <a:off x="11070708" y="10857583"/>
            <a:ext cx="4311724" cy="5748981"/>
          </a:xfrm>
          <a:prstGeom prst="rect">
            <a:avLst/>
          </a:prstGeom>
          <a:noFill/>
          <a:ln cap="flat" cmpd="sng" w="25400">
            <a:solidFill>
              <a:schemeClr val="dk1"/>
            </a:solidFill>
            <a:prstDash val="solid"/>
            <a:round/>
            <a:headEnd len="med" w="med" type="none"/>
            <a:tailEnd len="med" w="med" type="none"/>
          </a:ln>
        </p:spPr>
      </p:pic>
      <p:pic>
        <p:nvPicPr>
          <p:cNvPr id="113" name="Shape 113"/>
          <p:cNvPicPr preferRelativeResize="0"/>
          <p:nvPr/>
        </p:nvPicPr>
        <p:blipFill>
          <a:blip r:embed="rId12">
            <a:alphaModFix/>
          </a:blip>
          <a:stretch>
            <a:fillRect/>
          </a:stretch>
        </p:blipFill>
        <p:spPr>
          <a:xfrm>
            <a:off x="3208750" y="10842525"/>
            <a:ext cx="4311725" cy="2175000"/>
          </a:xfrm>
          <a:prstGeom prst="rect">
            <a:avLst/>
          </a:prstGeom>
          <a:noFill/>
          <a:ln cap="flat" cmpd="sng" w="12700">
            <a:solidFill>
              <a:srgbClr val="333399"/>
            </a:solidFill>
            <a:prstDash val="solid"/>
            <a:miter/>
            <a:headEnd len="med" w="med" type="none"/>
            <a:tailEnd len="med" w="med" type="none"/>
          </a:ln>
        </p:spPr>
      </p:pic>
      <p:sp>
        <p:nvSpPr>
          <p:cNvPr id="114" name="Shape 114"/>
          <p:cNvSpPr txBox="1"/>
          <p:nvPr/>
        </p:nvSpPr>
        <p:spPr>
          <a:xfrm>
            <a:off x="15936987" y="10764800"/>
            <a:ext cx="4803000" cy="2175000"/>
          </a:xfrm>
          <a:prstGeom prst="rect">
            <a:avLst/>
          </a:prstGeom>
          <a:noFill/>
          <a:ln>
            <a:noFill/>
          </a:ln>
        </p:spPr>
        <p:txBody>
          <a:bodyPr anchorCtr="0" anchor="t" bIns="91425" lIns="91425" rIns="91425" tIns="91425">
            <a:noAutofit/>
          </a:bodyPr>
          <a:lstStyle/>
          <a:p>
            <a:pPr lvl="0">
              <a:spcBef>
                <a:spcPts val="0"/>
              </a:spcBef>
              <a:buNone/>
            </a:pPr>
            <a:r>
              <a:rPr b="1" lang="en-US" sz="2600">
                <a:latin typeface="Times New Roman"/>
                <a:ea typeface="Times New Roman"/>
                <a:cs typeface="Times New Roman"/>
                <a:sym typeface="Times New Roman"/>
              </a:rPr>
              <a:t>A critical part of our project is taking the frequencies recorded by our accelerometer and translating them into fret numbers.  To do this, we use the formula shown below:</a:t>
            </a:r>
          </a:p>
        </p:txBody>
      </p:sp>
      <p:sp>
        <p:nvSpPr>
          <p:cNvPr id="115" name="Shape 115"/>
          <p:cNvSpPr txBox="1"/>
          <p:nvPr/>
        </p:nvSpPr>
        <p:spPr>
          <a:xfrm>
            <a:off x="15832587" y="14382250"/>
            <a:ext cx="5011800" cy="2766900"/>
          </a:xfrm>
          <a:prstGeom prst="rect">
            <a:avLst/>
          </a:prstGeom>
          <a:noFill/>
          <a:ln>
            <a:noFill/>
          </a:ln>
        </p:spPr>
        <p:txBody>
          <a:bodyPr anchorCtr="0" anchor="t" bIns="91425" lIns="91425" rIns="91425" tIns="91425">
            <a:noAutofit/>
          </a:bodyPr>
          <a:lstStyle/>
          <a:p>
            <a:pPr lvl="0">
              <a:spcBef>
                <a:spcPts val="0"/>
              </a:spcBef>
              <a:buNone/>
            </a:pPr>
            <a:r>
              <a:rPr b="1" lang="en-US" sz="2600">
                <a:latin typeface="Times New Roman"/>
                <a:ea typeface="Times New Roman"/>
                <a:cs typeface="Times New Roman"/>
                <a:sym typeface="Times New Roman"/>
              </a:rPr>
              <a:t>By using this formula in coordination with our calibration function, we are able to determine the base frequencies of the guitar using QuickTab to determine the frets being played.</a:t>
            </a:r>
          </a:p>
        </p:txBody>
      </p:sp>
      <p:pic>
        <p:nvPicPr>
          <p:cNvPr id="116" name="Shape 116"/>
          <p:cNvPicPr preferRelativeResize="0"/>
          <p:nvPr/>
        </p:nvPicPr>
        <p:blipFill>
          <a:blip r:embed="rId13">
            <a:alphaModFix/>
          </a:blip>
          <a:stretch>
            <a:fillRect/>
          </a:stretch>
        </p:blipFill>
        <p:spPr>
          <a:xfrm>
            <a:off x="17569200" y="933450"/>
            <a:ext cx="2791253" cy="2648099"/>
          </a:xfrm>
          <a:prstGeom prst="rect">
            <a:avLst/>
          </a:prstGeom>
          <a:noFill/>
          <a:ln>
            <a:noFill/>
          </a:ln>
        </p:spPr>
      </p:pic>
      <p:pic>
        <p:nvPicPr>
          <p:cNvPr id="117" name="Shape 117"/>
          <p:cNvPicPr preferRelativeResize="0"/>
          <p:nvPr/>
        </p:nvPicPr>
        <p:blipFill>
          <a:blip r:embed="rId14">
            <a:alphaModFix/>
          </a:blip>
          <a:stretch>
            <a:fillRect/>
          </a:stretch>
        </p:blipFill>
        <p:spPr>
          <a:xfrm>
            <a:off x="1331925" y="1169999"/>
            <a:ext cx="3525549" cy="25324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 name="Shape 121"/>
        <p:cNvGrpSpPr/>
        <p:nvPr/>
      </p:nvGrpSpPr>
      <p:grpSpPr>
        <a:xfrm>
          <a:off x="0" y="0"/>
          <a:ext cx="0" cy="0"/>
          <a:chOff x="0" y="0"/>
          <a:chExt cx="0" cy="0"/>
        </a:xfrm>
      </p:grpSpPr>
      <p:sp>
        <p:nvSpPr>
          <p:cNvPr id="122" name="Shape 122"/>
          <p:cNvSpPr/>
          <p:nvPr/>
        </p:nvSpPr>
        <p:spPr>
          <a:xfrm>
            <a:off x="457200" y="457200"/>
            <a:ext cx="10058400" cy="32004000"/>
          </a:xfrm>
          <a:prstGeom prst="rect">
            <a:avLst/>
          </a:prstGeom>
          <a:solidFill>
            <a:schemeClr val="lt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None/>
            </a:pPr>
            <a:r>
              <a:t/>
            </a:r>
            <a:endParaRPr b="1" i="0" sz="18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18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1800" u="none" cap="none" strike="noStrike">
              <a:solidFill>
                <a:schemeClr val="dk1"/>
              </a:solidFill>
              <a:latin typeface="Arial"/>
              <a:ea typeface="Arial"/>
              <a:cs typeface="Arial"/>
              <a:sym typeface="Arial"/>
            </a:endParaRPr>
          </a:p>
        </p:txBody>
      </p:sp>
      <p:sp>
        <p:nvSpPr>
          <p:cNvPr id="123" name="Shape 123"/>
          <p:cNvSpPr/>
          <p:nvPr/>
        </p:nvSpPr>
        <p:spPr>
          <a:xfrm>
            <a:off x="11171625" y="457200"/>
            <a:ext cx="10058400" cy="32004000"/>
          </a:xfrm>
          <a:prstGeom prst="rect">
            <a:avLst/>
          </a:prstGeom>
          <a:solidFill>
            <a:schemeClr val="lt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None/>
            </a:pPr>
            <a:r>
              <a:t/>
            </a:r>
            <a:endParaRPr b="1" i="0" sz="18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18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1800" u="none" cap="none" strike="noStrike">
              <a:solidFill>
                <a:schemeClr val="dk1"/>
              </a:solidFill>
              <a:latin typeface="Arial"/>
              <a:ea typeface="Arial"/>
              <a:cs typeface="Arial"/>
              <a:sym typeface="Arial"/>
            </a:endParaRPr>
          </a:p>
        </p:txBody>
      </p:sp>
      <p:sp>
        <p:nvSpPr>
          <p:cNvPr id="124" name="Shape 124"/>
          <p:cNvSpPr/>
          <p:nvPr/>
        </p:nvSpPr>
        <p:spPr>
          <a:xfrm>
            <a:off x="1710812" y="24747275"/>
            <a:ext cx="7072200" cy="1251000"/>
          </a:xfrm>
          <a:prstGeom prst="rect">
            <a:avLst/>
          </a:prstGeom>
          <a:noFill/>
          <a:ln>
            <a:noFill/>
          </a:ln>
        </p:spPr>
        <p:txBody>
          <a:bodyPr anchorCtr="0" anchor="t" bIns="162325" lIns="324650" rIns="324650" tIns="162325">
            <a:noAutofit/>
          </a:bodyPr>
          <a:lstStyle/>
          <a:p>
            <a:pPr indent="0" lvl="0" marL="0" marR="0" rtl="0" algn="ctr">
              <a:spcBef>
                <a:spcPts val="0"/>
              </a:spcBef>
              <a:spcAft>
                <a:spcPts val="0"/>
              </a:spcAft>
              <a:buSzPct val="25000"/>
              <a:buNone/>
            </a:pPr>
            <a:r>
              <a:rPr b="1" i="0" lang="en-US" sz="6000" u="none" cap="none" strike="noStrike">
                <a:solidFill>
                  <a:srgbClr val="881C1C"/>
                </a:solidFill>
                <a:latin typeface="Arial"/>
                <a:ea typeface="Arial"/>
                <a:cs typeface="Arial"/>
                <a:sym typeface="Arial"/>
              </a:rPr>
              <a:t>Cost</a:t>
            </a:r>
          </a:p>
        </p:txBody>
      </p:sp>
      <p:sp>
        <p:nvSpPr>
          <p:cNvPr id="125" name="Shape 125"/>
          <p:cNvSpPr/>
          <p:nvPr/>
        </p:nvSpPr>
        <p:spPr>
          <a:xfrm>
            <a:off x="1752600" y="1600200"/>
            <a:ext cx="7073899" cy="1250950"/>
          </a:xfrm>
          <a:prstGeom prst="rect">
            <a:avLst/>
          </a:prstGeom>
          <a:noFill/>
          <a:ln>
            <a:noFill/>
          </a:ln>
        </p:spPr>
        <p:txBody>
          <a:bodyPr anchorCtr="0" anchor="t" bIns="162325" lIns="324650" rIns="324650" tIns="162325">
            <a:noAutofit/>
          </a:bodyPr>
          <a:lstStyle/>
          <a:p>
            <a:pPr indent="0" lvl="0" marL="0" marR="0" rtl="0" algn="ctr">
              <a:spcBef>
                <a:spcPts val="0"/>
              </a:spcBef>
              <a:spcAft>
                <a:spcPts val="0"/>
              </a:spcAft>
              <a:buSzPct val="25000"/>
              <a:buNone/>
            </a:pPr>
            <a:r>
              <a:rPr b="1" lang="en-US" sz="6000">
                <a:solidFill>
                  <a:srgbClr val="881C1C"/>
                </a:solidFill>
              </a:rPr>
              <a:t>Sensors</a:t>
            </a:r>
          </a:p>
        </p:txBody>
      </p:sp>
      <p:sp>
        <p:nvSpPr>
          <p:cNvPr id="126" name="Shape 126"/>
          <p:cNvSpPr/>
          <p:nvPr/>
        </p:nvSpPr>
        <p:spPr>
          <a:xfrm>
            <a:off x="12877800" y="1600200"/>
            <a:ext cx="7073899" cy="1250950"/>
          </a:xfrm>
          <a:prstGeom prst="rect">
            <a:avLst/>
          </a:prstGeom>
          <a:noFill/>
          <a:ln>
            <a:noFill/>
          </a:ln>
        </p:spPr>
        <p:txBody>
          <a:bodyPr anchorCtr="0" anchor="t" bIns="162325" lIns="324650" rIns="324650" tIns="162325">
            <a:noAutofit/>
          </a:bodyPr>
          <a:lstStyle/>
          <a:p>
            <a:pPr indent="0" lvl="0" marL="0" marR="0" rtl="0" algn="ctr">
              <a:spcBef>
                <a:spcPts val="0"/>
              </a:spcBef>
              <a:spcAft>
                <a:spcPts val="0"/>
              </a:spcAft>
              <a:buSzPct val="25000"/>
              <a:buNone/>
            </a:pPr>
            <a:r>
              <a:rPr b="1" lang="en-US" sz="6000">
                <a:solidFill>
                  <a:srgbClr val="881C1C"/>
                </a:solidFill>
              </a:rPr>
              <a:t>Data Logging</a:t>
            </a:r>
          </a:p>
        </p:txBody>
      </p:sp>
      <p:sp>
        <p:nvSpPr>
          <p:cNvPr id="127" name="Shape 127"/>
          <p:cNvSpPr/>
          <p:nvPr/>
        </p:nvSpPr>
        <p:spPr>
          <a:xfrm>
            <a:off x="727800" y="10103300"/>
            <a:ext cx="9189600" cy="1251000"/>
          </a:xfrm>
          <a:prstGeom prst="rect">
            <a:avLst/>
          </a:prstGeom>
          <a:noFill/>
          <a:ln>
            <a:noFill/>
          </a:ln>
        </p:spPr>
        <p:txBody>
          <a:bodyPr anchorCtr="0" anchor="t" bIns="162325" lIns="324650" rIns="324650" tIns="162325">
            <a:noAutofit/>
          </a:bodyPr>
          <a:lstStyle/>
          <a:p>
            <a:pPr indent="0" lvl="0" marL="0" marR="0" rtl="0" algn="ctr">
              <a:spcBef>
                <a:spcPts val="0"/>
              </a:spcBef>
              <a:spcAft>
                <a:spcPts val="0"/>
              </a:spcAft>
              <a:buSzPct val="25000"/>
              <a:buNone/>
            </a:pPr>
            <a:r>
              <a:rPr b="1" lang="en-US" sz="6000">
                <a:solidFill>
                  <a:srgbClr val="881C1C"/>
                </a:solidFill>
              </a:rPr>
              <a:t>User Interface and PCB</a:t>
            </a:r>
          </a:p>
        </p:txBody>
      </p:sp>
      <p:sp>
        <p:nvSpPr>
          <p:cNvPr id="128" name="Shape 128"/>
          <p:cNvSpPr/>
          <p:nvPr/>
        </p:nvSpPr>
        <p:spPr>
          <a:xfrm>
            <a:off x="12914251" y="12547550"/>
            <a:ext cx="7846500" cy="1251000"/>
          </a:xfrm>
          <a:prstGeom prst="rect">
            <a:avLst/>
          </a:prstGeom>
          <a:noFill/>
          <a:ln>
            <a:noFill/>
          </a:ln>
        </p:spPr>
        <p:txBody>
          <a:bodyPr anchorCtr="0" anchor="t" bIns="162325" lIns="324650" rIns="324650" tIns="162325">
            <a:noAutofit/>
          </a:bodyPr>
          <a:lstStyle/>
          <a:p>
            <a:pPr indent="0" lvl="0" marL="0" marR="0" rtl="0" algn="ctr">
              <a:spcBef>
                <a:spcPts val="0"/>
              </a:spcBef>
              <a:spcAft>
                <a:spcPts val="0"/>
              </a:spcAft>
              <a:buSzPct val="25000"/>
              <a:buNone/>
            </a:pPr>
            <a:r>
              <a:rPr b="1" lang="en-US" sz="6000">
                <a:solidFill>
                  <a:srgbClr val="881C1C"/>
                </a:solidFill>
              </a:rPr>
              <a:t>Signal Processing</a:t>
            </a:r>
          </a:p>
        </p:txBody>
      </p:sp>
      <p:sp>
        <p:nvSpPr>
          <p:cNvPr id="129" name="Shape 129"/>
          <p:cNvSpPr/>
          <p:nvPr/>
        </p:nvSpPr>
        <p:spPr>
          <a:xfrm>
            <a:off x="12663750" y="27009675"/>
            <a:ext cx="7074000" cy="1251000"/>
          </a:xfrm>
          <a:prstGeom prst="rect">
            <a:avLst/>
          </a:prstGeom>
          <a:noFill/>
          <a:ln>
            <a:noFill/>
          </a:ln>
        </p:spPr>
        <p:txBody>
          <a:bodyPr anchorCtr="0" anchor="t" bIns="162325" lIns="324650" rIns="324650" tIns="162325">
            <a:noAutofit/>
          </a:bodyPr>
          <a:lstStyle/>
          <a:p>
            <a:pPr indent="0" lvl="0" marL="0" marR="0" rtl="0" algn="ctr">
              <a:spcBef>
                <a:spcPts val="0"/>
              </a:spcBef>
              <a:spcAft>
                <a:spcPts val="0"/>
              </a:spcAft>
              <a:buSzPct val="25000"/>
              <a:buNone/>
            </a:pPr>
            <a:r>
              <a:rPr b="1" lang="en-US" sz="6000">
                <a:solidFill>
                  <a:srgbClr val="881C1C"/>
                </a:solidFill>
              </a:rPr>
              <a:t>Demo</a:t>
            </a:r>
          </a:p>
        </p:txBody>
      </p:sp>
      <p:graphicFrame>
        <p:nvGraphicFramePr>
          <p:cNvPr id="130" name="Shape 130"/>
          <p:cNvGraphicFramePr/>
          <p:nvPr/>
        </p:nvGraphicFramePr>
        <p:xfrm>
          <a:off x="907738" y="27260050"/>
          <a:ext cx="3000000" cy="3000000"/>
        </p:xfrm>
        <a:graphic>
          <a:graphicData uri="http://schemas.openxmlformats.org/drawingml/2006/table">
            <a:tbl>
              <a:tblPr bandRow="1" firstRow="1">
                <a:gradFill>
                  <a:gsLst>
                    <a:gs pos="0">
                      <a:srgbClr val="8DFFD8"/>
                    </a:gs>
                    <a:gs pos="35000">
                      <a:srgbClr val="B0FFE2"/>
                    </a:gs>
                    <a:gs pos="100000">
                      <a:srgbClr val="DFFFF4"/>
                    </a:gs>
                  </a:gsLst>
                  <a:lin ang="16200000" scaled="0"/>
                </a:gradFill>
                <a:tableStyleId>{65F518F2-EB30-40C3-90D0-1129A1FE6A2B}</a:tableStyleId>
              </a:tblPr>
              <a:tblGrid>
                <a:gridCol w="3280500"/>
                <a:gridCol w="1371600"/>
              </a:tblGrid>
              <a:tr h="685800">
                <a:tc>
                  <a:txBody>
                    <a:bodyPr>
                      <a:noAutofit/>
                    </a:bodyPr>
                    <a:lstStyle/>
                    <a:p>
                      <a:pPr indent="0" lvl="0" marL="0" marR="0" rtl="0" algn="l">
                        <a:spcBef>
                          <a:spcPts val="0"/>
                        </a:spcBef>
                        <a:buSzPct val="25000"/>
                        <a:buNone/>
                      </a:pPr>
                      <a:r>
                        <a:rPr lang="en-US" sz="3600" u="none" cap="none" strike="noStrike">
                          <a:solidFill>
                            <a:srgbClr val="000000"/>
                          </a:solidFill>
                        </a:rPr>
                        <a:t>Part</a:t>
                      </a:r>
                    </a:p>
                  </a:txBody>
                  <a:tcPr marT="45725" marB="45725" marR="91450" marL="91450"/>
                </a:tc>
                <a:tc>
                  <a:txBody>
                    <a:bodyPr>
                      <a:noAutofit/>
                    </a:bodyPr>
                    <a:lstStyle/>
                    <a:p>
                      <a:pPr indent="0" lvl="0" marL="0" marR="0" rtl="0" algn="l">
                        <a:spcBef>
                          <a:spcPts val="0"/>
                        </a:spcBef>
                        <a:buSzPct val="25000"/>
                        <a:buNone/>
                      </a:pPr>
                      <a:r>
                        <a:rPr lang="en-US" sz="3600">
                          <a:solidFill>
                            <a:srgbClr val="000000"/>
                          </a:solidFill>
                        </a:rPr>
                        <a:t>Price</a:t>
                      </a:r>
                    </a:p>
                  </a:txBody>
                  <a:tcPr marT="45725" marB="45725" marR="91450" marL="91450"/>
                </a:tc>
              </a:tr>
              <a:tr h="685800">
                <a:tc>
                  <a:txBody>
                    <a:bodyPr>
                      <a:noAutofit/>
                    </a:bodyPr>
                    <a:lstStyle/>
                    <a:p>
                      <a:pPr indent="0" lvl="0" marL="0" marR="0" rtl="0" algn="l">
                        <a:spcBef>
                          <a:spcPts val="0"/>
                        </a:spcBef>
                        <a:buSzPct val="25000"/>
                        <a:buNone/>
                      </a:pPr>
                      <a:r>
                        <a:rPr lang="en-US" sz="3600"/>
                        <a:t>Raspberry Pi</a:t>
                      </a:r>
                    </a:p>
                  </a:txBody>
                  <a:tcPr marT="45725" marB="45725" marR="91450" marL="91450"/>
                </a:tc>
                <a:tc>
                  <a:txBody>
                    <a:bodyPr>
                      <a:noAutofit/>
                    </a:bodyPr>
                    <a:lstStyle/>
                    <a:p>
                      <a:pPr indent="0" lvl="0" marL="0" marR="0" rtl="0" algn="l">
                        <a:spcBef>
                          <a:spcPts val="0"/>
                        </a:spcBef>
                        <a:buSzPct val="25000"/>
                        <a:buNone/>
                      </a:pPr>
                      <a:r>
                        <a:rPr lang="en-US" sz="3600"/>
                        <a:t>35</a:t>
                      </a:r>
                    </a:p>
                  </a:txBody>
                  <a:tcPr marT="45725" marB="45725" marR="91450" marL="91450"/>
                </a:tc>
              </a:tr>
              <a:tr h="685800">
                <a:tc>
                  <a:txBody>
                    <a:bodyPr>
                      <a:noAutofit/>
                    </a:bodyPr>
                    <a:lstStyle/>
                    <a:p>
                      <a:pPr indent="0" lvl="0" marL="0" marR="0" rtl="0" algn="l">
                        <a:spcBef>
                          <a:spcPts val="0"/>
                        </a:spcBef>
                        <a:buSzPct val="25000"/>
                        <a:buNone/>
                      </a:pPr>
                      <a:r>
                        <a:rPr lang="en-US" sz="3600"/>
                        <a:t>Accelerometer</a:t>
                      </a:r>
                    </a:p>
                  </a:txBody>
                  <a:tcPr marT="45725" marB="45725" marR="91450" marL="91450">
                    <a:solidFill>
                      <a:schemeClr val="accent1"/>
                    </a:solidFill>
                  </a:tcPr>
                </a:tc>
                <a:tc>
                  <a:txBody>
                    <a:bodyPr>
                      <a:noAutofit/>
                    </a:bodyPr>
                    <a:lstStyle/>
                    <a:p>
                      <a:pPr indent="0" lvl="0" marL="0" marR="0" rtl="0" algn="l">
                        <a:spcBef>
                          <a:spcPts val="0"/>
                        </a:spcBef>
                        <a:buSzPct val="25000"/>
                        <a:buNone/>
                      </a:pPr>
                      <a:r>
                        <a:rPr lang="en-US" sz="3600"/>
                        <a:t>18</a:t>
                      </a:r>
                    </a:p>
                  </a:txBody>
                  <a:tcPr marT="45725" marB="45725" marR="91450" marL="91450">
                    <a:solidFill>
                      <a:schemeClr val="accent1"/>
                    </a:solidFill>
                  </a:tcPr>
                </a:tc>
              </a:tr>
              <a:tr h="685800">
                <a:tc>
                  <a:txBody>
                    <a:bodyPr>
                      <a:noAutofit/>
                    </a:bodyPr>
                    <a:lstStyle/>
                    <a:p>
                      <a:pPr indent="0" lvl="0" marL="0" marR="0" rtl="0" algn="l">
                        <a:spcBef>
                          <a:spcPts val="0"/>
                        </a:spcBef>
                        <a:buSzPct val="25000"/>
                        <a:buNone/>
                      </a:pPr>
                      <a:r>
                        <a:rPr lang="en-US" sz="2400"/>
                        <a:t>Vibration Sensors(x6)</a:t>
                      </a:r>
                    </a:p>
                  </a:txBody>
                  <a:tcPr marT="45725" marB="45725" marR="91450" marL="91450"/>
                </a:tc>
                <a:tc>
                  <a:txBody>
                    <a:bodyPr>
                      <a:noAutofit/>
                    </a:bodyPr>
                    <a:lstStyle/>
                    <a:p>
                      <a:pPr indent="0" lvl="0" marL="0" marR="0" rtl="0" algn="l">
                        <a:spcBef>
                          <a:spcPts val="0"/>
                        </a:spcBef>
                        <a:buSzPct val="25000"/>
                        <a:buNone/>
                      </a:pPr>
                      <a:r>
                        <a:rPr lang="en-US" sz="3600"/>
                        <a:t>45</a:t>
                      </a:r>
                    </a:p>
                  </a:txBody>
                  <a:tcPr marT="45725" marB="45725" marR="91450" marL="91450"/>
                </a:tc>
              </a:tr>
              <a:tr h="685800">
                <a:tc>
                  <a:txBody>
                    <a:bodyPr>
                      <a:noAutofit/>
                    </a:bodyPr>
                    <a:lstStyle/>
                    <a:p>
                      <a:pPr indent="0" lvl="0" marL="0" marR="0" rtl="0" algn="l">
                        <a:spcBef>
                          <a:spcPts val="0"/>
                        </a:spcBef>
                        <a:buSzPct val="25000"/>
                        <a:buNone/>
                      </a:pPr>
                      <a:r>
                        <a:rPr lang="en-US" sz="2400"/>
                        <a:t>PCB (All components)</a:t>
                      </a:r>
                    </a:p>
                  </a:txBody>
                  <a:tcPr marT="45725" marB="45725" marR="91450" marL="91450">
                    <a:solidFill>
                      <a:schemeClr val="accent1"/>
                    </a:solidFill>
                  </a:tcPr>
                </a:tc>
                <a:tc>
                  <a:txBody>
                    <a:bodyPr>
                      <a:noAutofit/>
                    </a:bodyPr>
                    <a:lstStyle/>
                    <a:p>
                      <a:pPr indent="0" lvl="0" marL="0" marR="0" rtl="0" algn="l">
                        <a:spcBef>
                          <a:spcPts val="0"/>
                        </a:spcBef>
                        <a:buSzPct val="25000"/>
                        <a:buNone/>
                      </a:pPr>
                      <a:r>
                        <a:rPr lang="en-US" sz="3600"/>
                        <a:t>35</a:t>
                      </a:r>
                    </a:p>
                  </a:txBody>
                  <a:tcPr marT="45725" marB="45725" marR="91450" marL="91450">
                    <a:solidFill>
                      <a:schemeClr val="accent1"/>
                    </a:solidFill>
                  </a:tcPr>
                </a:tc>
              </a:tr>
              <a:tr h="685800">
                <a:tc>
                  <a:txBody>
                    <a:bodyPr>
                      <a:noAutofit/>
                    </a:bodyPr>
                    <a:lstStyle/>
                    <a:p>
                      <a:pPr indent="0" lvl="0" marL="0" marR="0" rtl="0" algn="l">
                        <a:spcBef>
                          <a:spcPts val="0"/>
                        </a:spcBef>
                        <a:buSzPct val="25000"/>
                        <a:buNone/>
                      </a:pPr>
                      <a:r>
                        <a:rPr lang="en-US" sz="3600"/>
                        <a:t>Total</a:t>
                      </a:r>
                    </a:p>
                  </a:txBody>
                  <a:tcPr marT="45725" marB="45725" marR="91450" marL="91450"/>
                </a:tc>
                <a:tc>
                  <a:txBody>
                    <a:bodyPr>
                      <a:noAutofit/>
                    </a:bodyPr>
                    <a:lstStyle/>
                    <a:p>
                      <a:pPr indent="0" lvl="0" marL="0" marR="0" rtl="0" algn="l">
                        <a:spcBef>
                          <a:spcPts val="0"/>
                        </a:spcBef>
                        <a:buSzPct val="25000"/>
                        <a:buNone/>
                      </a:pPr>
                      <a:r>
                        <a:rPr lang="en-US" sz="3600"/>
                        <a:t>133</a:t>
                      </a:r>
                    </a:p>
                  </a:txBody>
                  <a:tcPr marT="45725" marB="45725" marR="91450" marL="91450"/>
                </a:tc>
              </a:tr>
            </a:tbl>
          </a:graphicData>
        </a:graphic>
      </p:graphicFrame>
      <p:sp>
        <p:nvSpPr>
          <p:cNvPr id="131" name="Shape 131"/>
          <p:cNvSpPr/>
          <p:nvPr/>
        </p:nvSpPr>
        <p:spPr>
          <a:xfrm>
            <a:off x="908337" y="25861462"/>
            <a:ext cx="4626000" cy="944700"/>
          </a:xfrm>
          <a:prstGeom prst="rect">
            <a:avLst/>
          </a:prstGeom>
          <a:noFill/>
          <a:ln>
            <a:noFill/>
          </a:ln>
        </p:spPr>
        <p:txBody>
          <a:bodyPr anchorCtr="0" anchor="t" bIns="162325" lIns="324650" rIns="324650" tIns="162325">
            <a:noAutofit/>
          </a:bodyPr>
          <a:lstStyle/>
          <a:p>
            <a:pPr indent="0" lvl="0" marL="0" marR="0" rtl="0" algn="ctr">
              <a:spcBef>
                <a:spcPts val="0"/>
              </a:spcBef>
              <a:spcAft>
                <a:spcPts val="0"/>
              </a:spcAft>
              <a:buSzPct val="25000"/>
              <a:buNone/>
            </a:pPr>
            <a:r>
              <a:rPr b="1" i="0" lang="en-US" sz="4000" u="none" cap="none" strike="noStrike">
                <a:solidFill>
                  <a:schemeClr val="dk1"/>
                </a:solidFill>
                <a:latin typeface="Arial"/>
                <a:ea typeface="Arial"/>
                <a:cs typeface="Arial"/>
                <a:sym typeface="Arial"/>
              </a:rPr>
              <a:t>Development</a:t>
            </a:r>
          </a:p>
        </p:txBody>
      </p:sp>
      <p:sp>
        <p:nvSpPr>
          <p:cNvPr id="132" name="Shape 132"/>
          <p:cNvSpPr/>
          <p:nvPr/>
        </p:nvSpPr>
        <p:spPr>
          <a:xfrm>
            <a:off x="5523200" y="25861462"/>
            <a:ext cx="4627500" cy="944700"/>
          </a:xfrm>
          <a:prstGeom prst="rect">
            <a:avLst/>
          </a:prstGeom>
          <a:noFill/>
          <a:ln>
            <a:noFill/>
          </a:ln>
        </p:spPr>
        <p:txBody>
          <a:bodyPr anchorCtr="0" anchor="t" bIns="162325" lIns="324650" rIns="324650" tIns="162325">
            <a:noAutofit/>
          </a:bodyPr>
          <a:lstStyle/>
          <a:p>
            <a:pPr indent="0" lvl="0" marL="0" marR="0" rtl="0" algn="ctr">
              <a:spcBef>
                <a:spcPts val="0"/>
              </a:spcBef>
              <a:spcAft>
                <a:spcPts val="0"/>
              </a:spcAft>
              <a:buSzPct val="25000"/>
              <a:buNone/>
            </a:pPr>
            <a:r>
              <a:rPr b="1" i="0" lang="en-US" sz="4000" u="none" cap="none" strike="noStrike">
                <a:solidFill>
                  <a:schemeClr val="dk1"/>
                </a:solidFill>
                <a:latin typeface="Arial"/>
                <a:ea typeface="Arial"/>
                <a:cs typeface="Arial"/>
                <a:sym typeface="Arial"/>
              </a:rPr>
              <a:t>Production</a:t>
            </a:r>
          </a:p>
        </p:txBody>
      </p:sp>
      <p:graphicFrame>
        <p:nvGraphicFramePr>
          <p:cNvPr id="133" name="Shape 133"/>
          <p:cNvGraphicFramePr/>
          <p:nvPr/>
        </p:nvGraphicFramePr>
        <p:xfrm>
          <a:off x="5940846" y="27260050"/>
          <a:ext cx="3000000" cy="3000000"/>
        </p:xfrm>
        <a:graphic>
          <a:graphicData uri="http://schemas.openxmlformats.org/drawingml/2006/table">
            <a:tbl>
              <a:tblPr bandRow="1" firstRow="1">
                <a:noFill/>
                <a:tableStyleId>{65F518F2-EB30-40C3-90D0-1129A1FE6A2B}</a:tableStyleId>
              </a:tblPr>
              <a:tblGrid>
                <a:gridCol w="2964325"/>
                <a:gridCol w="1239400"/>
              </a:tblGrid>
              <a:tr h="685800">
                <a:tc>
                  <a:txBody>
                    <a:bodyPr>
                      <a:noAutofit/>
                    </a:bodyPr>
                    <a:lstStyle/>
                    <a:p>
                      <a:pPr indent="0" lvl="0" marL="0" marR="0" rtl="0" algn="l">
                        <a:spcBef>
                          <a:spcPts val="0"/>
                        </a:spcBef>
                        <a:buSzPct val="25000"/>
                        <a:buNone/>
                      </a:pPr>
                      <a:r>
                        <a:rPr lang="en-US" sz="3600">
                          <a:solidFill>
                            <a:srgbClr val="000000"/>
                          </a:solidFill>
                        </a:rPr>
                        <a:t>Part</a:t>
                      </a:r>
                    </a:p>
                  </a:txBody>
                  <a:tcPr marT="45725" marB="45725" marR="91450" marL="91450"/>
                </a:tc>
                <a:tc>
                  <a:txBody>
                    <a:bodyPr>
                      <a:noAutofit/>
                    </a:bodyPr>
                    <a:lstStyle/>
                    <a:p>
                      <a:pPr indent="0" lvl="0" marL="0" marR="0" rtl="0" algn="l">
                        <a:spcBef>
                          <a:spcPts val="0"/>
                        </a:spcBef>
                        <a:buSzPct val="25000"/>
                        <a:buNone/>
                      </a:pPr>
                      <a:r>
                        <a:rPr lang="en-US" sz="3600">
                          <a:solidFill>
                            <a:srgbClr val="000000"/>
                          </a:solidFill>
                        </a:rPr>
                        <a:t>Price</a:t>
                      </a:r>
                    </a:p>
                  </a:txBody>
                  <a:tcPr marT="45725" marB="45725" marR="91450" marL="91450"/>
                </a:tc>
              </a:tr>
              <a:tr h="685800">
                <a:tc>
                  <a:txBody>
                    <a:bodyPr>
                      <a:noAutofit/>
                    </a:bodyPr>
                    <a:lstStyle/>
                    <a:p>
                      <a:pPr indent="0" lvl="0" marL="0" marR="0" rtl="0" algn="l">
                        <a:spcBef>
                          <a:spcPts val="0"/>
                        </a:spcBef>
                        <a:buSzPct val="25000"/>
                        <a:buNone/>
                      </a:pPr>
                      <a:r>
                        <a:rPr lang="en-US" sz="3600"/>
                        <a:t>Raspberry Pi</a:t>
                      </a:r>
                    </a:p>
                  </a:txBody>
                  <a:tcPr marT="45725" marB="45725" marR="91450" marL="91450"/>
                </a:tc>
                <a:tc>
                  <a:txBody>
                    <a:bodyPr>
                      <a:noAutofit/>
                    </a:bodyPr>
                    <a:lstStyle/>
                    <a:p>
                      <a:pPr indent="0" lvl="0" marL="0" marR="0" rtl="0" algn="l">
                        <a:spcBef>
                          <a:spcPts val="0"/>
                        </a:spcBef>
                        <a:buSzPct val="25000"/>
                        <a:buNone/>
                      </a:pPr>
                      <a:r>
                        <a:rPr lang="en-US" sz="3600"/>
                        <a:t>35</a:t>
                      </a:r>
                    </a:p>
                  </a:txBody>
                  <a:tcPr marT="45725" marB="45725" marR="91450" marL="91450"/>
                </a:tc>
              </a:tr>
              <a:tr h="685800">
                <a:tc>
                  <a:txBody>
                    <a:bodyPr>
                      <a:noAutofit/>
                    </a:bodyPr>
                    <a:lstStyle/>
                    <a:p>
                      <a:pPr indent="0" lvl="0" marL="0" marR="0" rtl="0" algn="l">
                        <a:spcBef>
                          <a:spcPts val="0"/>
                        </a:spcBef>
                        <a:buSzPct val="25000"/>
                        <a:buNone/>
                      </a:pPr>
                      <a:r>
                        <a:rPr lang="en-US" sz="3600"/>
                        <a:t>Accelerometer</a:t>
                      </a:r>
                    </a:p>
                  </a:txBody>
                  <a:tcPr marT="45725" marB="45725" marR="91450" marL="91450">
                    <a:solidFill>
                      <a:schemeClr val="accent1"/>
                    </a:solidFill>
                  </a:tcPr>
                </a:tc>
                <a:tc>
                  <a:txBody>
                    <a:bodyPr>
                      <a:noAutofit/>
                    </a:bodyPr>
                    <a:lstStyle/>
                    <a:p>
                      <a:pPr indent="0" lvl="0" marL="0" marR="0" rtl="0" algn="l">
                        <a:spcBef>
                          <a:spcPts val="0"/>
                        </a:spcBef>
                        <a:buSzPct val="25000"/>
                        <a:buNone/>
                      </a:pPr>
                      <a:r>
                        <a:rPr lang="en-US" sz="3600"/>
                        <a:t>18</a:t>
                      </a:r>
                    </a:p>
                  </a:txBody>
                  <a:tcPr marT="45725" marB="45725" marR="91450" marL="91450">
                    <a:solidFill>
                      <a:schemeClr val="accent1"/>
                    </a:solidFill>
                  </a:tcPr>
                </a:tc>
              </a:tr>
              <a:tr h="685800">
                <a:tc>
                  <a:txBody>
                    <a:bodyPr>
                      <a:noAutofit/>
                    </a:bodyPr>
                    <a:lstStyle/>
                    <a:p>
                      <a:pPr indent="0" lvl="0" marL="0" marR="0" rtl="0" algn="l">
                        <a:spcBef>
                          <a:spcPts val="0"/>
                        </a:spcBef>
                        <a:buSzPct val="25000"/>
                        <a:buNone/>
                      </a:pPr>
                      <a:r>
                        <a:rPr lang="en-US" sz="2400"/>
                        <a:t>Vibration Sensors(x6)</a:t>
                      </a:r>
                    </a:p>
                  </a:txBody>
                  <a:tcPr marT="45725" marB="45725" marR="91450" marL="91450"/>
                </a:tc>
                <a:tc>
                  <a:txBody>
                    <a:bodyPr>
                      <a:noAutofit/>
                    </a:bodyPr>
                    <a:lstStyle/>
                    <a:p>
                      <a:pPr indent="0" lvl="0" marL="0" marR="0" rtl="0" algn="l">
                        <a:spcBef>
                          <a:spcPts val="0"/>
                        </a:spcBef>
                        <a:buSzPct val="25000"/>
                        <a:buNone/>
                      </a:pPr>
                      <a:r>
                        <a:rPr lang="en-US" sz="3600"/>
                        <a:t>18</a:t>
                      </a:r>
                    </a:p>
                  </a:txBody>
                  <a:tcPr marT="45725" marB="45725" marR="91450" marL="91450"/>
                </a:tc>
              </a:tr>
              <a:tr h="685800">
                <a:tc>
                  <a:txBody>
                    <a:bodyPr>
                      <a:noAutofit/>
                    </a:bodyPr>
                    <a:lstStyle/>
                    <a:p>
                      <a:pPr indent="0" lvl="0" marL="0" marR="0" rtl="0" algn="l">
                        <a:spcBef>
                          <a:spcPts val="0"/>
                        </a:spcBef>
                        <a:buSzPct val="25000"/>
                        <a:buNone/>
                      </a:pPr>
                      <a:r>
                        <a:rPr lang="en-US" sz="2200"/>
                        <a:t>PCB (All components)</a:t>
                      </a:r>
                    </a:p>
                  </a:txBody>
                  <a:tcPr marT="45725" marB="45725" marR="91450" marL="91450">
                    <a:solidFill>
                      <a:schemeClr val="accent1"/>
                    </a:solidFill>
                  </a:tcPr>
                </a:tc>
                <a:tc>
                  <a:txBody>
                    <a:bodyPr>
                      <a:noAutofit/>
                    </a:bodyPr>
                    <a:lstStyle/>
                    <a:p>
                      <a:pPr indent="0" lvl="0" marL="0" marR="0" rtl="0" algn="l">
                        <a:spcBef>
                          <a:spcPts val="0"/>
                        </a:spcBef>
                        <a:buSzPct val="25000"/>
                        <a:buNone/>
                      </a:pPr>
                      <a:r>
                        <a:rPr lang="en-US" sz="3600"/>
                        <a:t>13</a:t>
                      </a:r>
                    </a:p>
                  </a:txBody>
                  <a:tcPr marT="45725" marB="45725" marR="91450" marL="91450">
                    <a:solidFill>
                      <a:schemeClr val="accent1"/>
                    </a:solidFill>
                  </a:tcPr>
                </a:tc>
              </a:tr>
              <a:tr h="685800">
                <a:tc>
                  <a:txBody>
                    <a:bodyPr>
                      <a:noAutofit/>
                    </a:bodyPr>
                    <a:lstStyle/>
                    <a:p>
                      <a:pPr indent="0" lvl="0" marL="0" marR="0" rtl="0" algn="l">
                        <a:spcBef>
                          <a:spcPts val="0"/>
                        </a:spcBef>
                        <a:buSzPct val="25000"/>
                        <a:buNone/>
                      </a:pPr>
                      <a:r>
                        <a:rPr lang="en-US" sz="3600"/>
                        <a:t>Total</a:t>
                      </a:r>
                    </a:p>
                  </a:txBody>
                  <a:tcPr marT="45725" marB="45725" marR="91450" marL="91450"/>
                </a:tc>
                <a:tc>
                  <a:txBody>
                    <a:bodyPr>
                      <a:noAutofit/>
                    </a:bodyPr>
                    <a:lstStyle/>
                    <a:p>
                      <a:pPr indent="0" lvl="0" marL="0" marR="0" rtl="0" algn="l">
                        <a:spcBef>
                          <a:spcPts val="0"/>
                        </a:spcBef>
                        <a:buSzPct val="25000"/>
                        <a:buNone/>
                      </a:pPr>
                      <a:r>
                        <a:rPr lang="en-US" sz="3600"/>
                        <a:t>84</a:t>
                      </a:r>
                    </a:p>
                  </a:txBody>
                  <a:tcPr marT="45725" marB="45725" marR="91450" marL="91450"/>
                </a:tc>
              </a:tr>
            </a:tbl>
          </a:graphicData>
        </a:graphic>
      </p:graphicFrame>
      <p:pic>
        <p:nvPicPr>
          <p:cNvPr id="134" name="Shape 134"/>
          <p:cNvPicPr preferRelativeResize="0"/>
          <p:nvPr/>
        </p:nvPicPr>
        <p:blipFill>
          <a:blip r:embed="rId3">
            <a:alphaModFix/>
          </a:blip>
          <a:stretch>
            <a:fillRect/>
          </a:stretch>
        </p:blipFill>
        <p:spPr>
          <a:xfrm>
            <a:off x="12008174" y="28260675"/>
            <a:ext cx="8630099" cy="3514725"/>
          </a:xfrm>
          <a:prstGeom prst="rect">
            <a:avLst/>
          </a:prstGeom>
          <a:noFill/>
          <a:ln cap="flat" cmpd="sng" w="25400">
            <a:solidFill>
              <a:schemeClr val="dk1"/>
            </a:solidFill>
            <a:prstDash val="solid"/>
            <a:round/>
            <a:headEnd len="med" w="med" type="none"/>
            <a:tailEnd len="med" w="med" type="none"/>
          </a:ln>
        </p:spPr>
      </p:pic>
      <p:sp>
        <p:nvSpPr>
          <p:cNvPr id="135" name="Shape 135"/>
          <p:cNvSpPr txBox="1"/>
          <p:nvPr/>
        </p:nvSpPr>
        <p:spPr>
          <a:xfrm>
            <a:off x="11885700" y="13659475"/>
            <a:ext cx="8630100" cy="7465800"/>
          </a:xfrm>
          <a:prstGeom prst="rect">
            <a:avLst/>
          </a:prstGeom>
          <a:noFill/>
          <a:ln>
            <a:noFill/>
          </a:ln>
        </p:spPr>
        <p:txBody>
          <a:bodyPr anchorCtr="0" anchor="t" bIns="91425" lIns="91425" rIns="91425" tIns="91425">
            <a:noAutofit/>
          </a:bodyPr>
          <a:lstStyle/>
          <a:p>
            <a:pPr lvl="0" rtl="0">
              <a:spcBef>
                <a:spcPts val="0"/>
              </a:spcBef>
              <a:buNone/>
            </a:pPr>
            <a:r>
              <a:rPr b="1" lang="en-US" sz="3000">
                <a:solidFill>
                  <a:srgbClr val="881C1C"/>
                </a:solidFill>
                <a:latin typeface="Times New Roman"/>
                <a:ea typeface="Times New Roman"/>
                <a:cs typeface="Times New Roman"/>
                <a:sym typeface="Times New Roman"/>
              </a:rPr>
              <a:t>String and Fret detection</a:t>
            </a:r>
            <a:r>
              <a:rPr b="1" lang="en-US" sz="2000">
                <a:solidFill>
                  <a:schemeClr val="dk1"/>
                </a:solidFill>
                <a:latin typeface="Times New Roman"/>
                <a:ea typeface="Times New Roman"/>
                <a:cs typeface="Times New Roman"/>
                <a:sym typeface="Times New Roman"/>
              </a:rPr>
              <a:t> </a:t>
            </a:r>
          </a:p>
          <a:p>
            <a:pPr indent="-393700" lvl="0" marL="457200" rtl="0">
              <a:spcBef>
                <a:spcPts val="0"/>
              </a:spcBef>
              <a:buClr>
                <a:srgbClr val="881C1C"/>
              </a:buClr>
              <a:buSzPct val="100000"/>
              <a:buFont typeface="Times New Roman"/>
              <a:buChar char="■"/>
            </a:pPr>
            <a:r>
              <a:rPr b="1" lang="en-US" sz="2600">
                <a:solidFill>
                  <a:schemeClr val="dk1"/>
                </a:solidFill>
                <a:latin typeface="Times New Roman"/>
                <a:ea typeface="Times New Roman"/>
                <a:cs typeface="Times New Roman"/>
                <a:sym typeface="Times New Roman"/>
              </a:rPr>
              <a:t>Raw ADXL and vibration sensor data is read in via email from the Raspberry Pi</a:t>
            </a:r>
          </a:p>
          <a:p>
            <a:pPr indent="-393700" lvl="0" marL="457200" rtl="0">
              <a:spcBef>
                <a:spcPts val="0"/>
              </a:spcBef>
              <a:buClr>
                <a:srgbClr val="881C1C"/>
              </a:buClr>
              <a:buSzPct val="100000"/>
              <a:buFont typeface="Times New Roman"/>
              <a:buChar char="■"/>
            </a:pPr>
            <a:r>
              <a:rPr b="1" lang="en-US" sz="2600">
                <a:solidFill>
                  <a:schemeClr val="dk1"/>
                </a:solidFill>
                <a:latin typeface="Times New Roman"/>
                <a:ea typeface="Times New Roman"/>
                <a:cs typeface="Times New Roman"/>
                <a:sym typeface="Times New Roman"/>
              </a:rPr>
              <a:t>We iterate through the sensor data to find out what strings were played</a:t>
            </a:r>
          </a:p>
          <a:p>
            <a:pPr indent="-393700" lvl="0" marL="457200" rtl="0">
              <a:spcBef>
                <a:spcPts val="0"/>
              </a:spcBef>
              <a:buClr>
                <a:srgbClr val="881C1C"/>
              </a:buClr>
              <a:buSzPct val="100000"/>
              <a:buFont typeface="Times New Roman"/>
              <a:buChar char="■"/>
            </a:pPr>
            <a:r>
              <a:rPr b="1" lang="en-US" sz="2600">
                <a:solidFill>
                  <a:schemeClr val="dk1"/>
                </a:solidFill>
                <a:latin typeface="Times New Roman"/>
                <a:ea typeface="Times New Roman"/>
                <a:cs typeface="Times New Roman"/>
                <a:sym typeface="Times New Roman"/>
              </a:rPr>
              <a:t>For each note detected a filter is applied that corresponds to the string played</a:t>
            </a:r>
          </a:p>
          <a:p>
            <a:pPr indent="-393700" lvl="0" marL="457200" rtl="0">
              <a:spcBef>
                <a:spcPts val="0"/>
              </a:spcBef>
              <a:buClr>
                <a:srgbClr val="881C1C"/>
              </a:buClr>
              <a:buSzPct val="100000"/>
              <a:buFont typeface="Times New Roman"/>
              <a:buChar char="■"/>
            </a:pPr>
            <a:r>
              <a:rPr b="1" lang="en-US" sz="2600">
                <a:solidFill>
                  <a:schemeClr val="dk1"/>
                </a:solidFill>
                <a:latin typeface="Times New Roman"/>
                <a:ea typeface="Times New Roman"/>
                <a:cs typeface="Times New Roman"/>
                <a:sym typeface="Times New Roman"/>
              </a:rPr>
              <a:t>The timestamp from the vibration sensors is used to determine where to take the FFT’s</a:t>
            </a:r>
          </a:p>
          <a:p>
            <a:pPr indent="-381000" lvl="0" marL="457200" rtl="0">
              <a:spcBef>
                <a:spcPts val="0"/>
              </a:spcBef>
              <a:buClr>
                <a:srgbClr val="881C1C"/>
              </a:buClr>
              <a:buSzPct val="92307"/>
              <a:buFont typeface="Times New Roman"/>
              <a:buChar char="■"/>
            </a:pPr>
            <a:r>
              <a:rPr b="1" lang="en-US" sz="2600">
                <a:solidFill>
                  <a:schemeClr val="dk1"/>
                </a:solidFill>
                <a:latin typeface="Times New Roman"/>
                <a:ea typeface="Times New Roman"/>
                <a:cs typeface="Times New Roman"/>
                <a:sym typeface="Times New Roman"/>
              </a:rPr>
              <a:t> Logical statements are then used to determine correct frequency from FFT</a:t>
            </a:r>
            <a:r>
              <a:rPr b="1" lang="en-US" sz="2400">
                <a:solidFill>
                  <a:schemeClr val="dk1"/>
                </a:solidFill>
                <a:latin typeface="Times New Roman"/>
                <a:ea typeface="Times New Roman"/>
                <a:cs typeface="Times New Roman"/>
                <a:sym typeface="Times New Roman"/>
              </a:rPr>
              <a:t> </a:t>
            </a:r>
          </a:p>
          <a:p>
            <a:pPr lvl="0">
              <a:spcBef>
                <a:spcPts val="0"/>
              </a:spcBef>
              <a:buNone/>
            </a:pPr>
            <a:r>
              <a:t/>
            </a:r>
            <a:endParaRPr b="1"/>
          </a:p>
        </p:txBody>
      </p:sp>
      <p:pic>
        <p:nvPicPr>
          <p:cNvPr id="136" name="Shape 136"/>
          <p:cNvPicPr preferRelativeResize="0"/>
          <p:nvPr/>
        </p:nvPicPr>
        <p:blipFill>
          <a:blip r:embed="rId4">
            <a:alphaModFix/>
          </a:blip>
          <a:stretch>
            <a:fillRect/>
          </a:stretch>
        </p:blipFill>
        <p:spPr>
          <a:xfrm>
            <a:off x="907750" y="3597475"/>
            <a:ext cx="3634349" cy="5454953"/>
          </a:xfrm>
          <a:prstGeom prst="rect">
            <a:avLst/>
          </a:prstGeom>
          <a:noFill/>
          <a:ln cap="flat" cmpd="sng" w="25400">
            <a:solidFill>
              <a:schemeClr val="dk1"/>
            </a:solidFill>
            <a:prstDash val="solid"/>
            <a:round/>
            <a:headEnd len="med" w="med" type="none"/>
            <a:tailEnd len="med" w="med" type="none"/>
          </a:ln>
        </p:spPr>
      </p:pic>
      <p:pic>
        <p:nvPicPr>
          <p:cNvPr descr="A12.png" id="137" name="Shape 137"/>
          <p:cNvPicPr preferRelativeResize="0"/>
          <p:nvPr/>
        </p:nvPicPr>
        <p:blipFill>
          <a:blip r:embed="rId5">
            <a:alphaModFix/>
          </a:blip>
          <a:stretch>
            <a:fillRect/>
          </a:stretch>
        </p:blipFill>
        <p:spPr>
          <a:xfrm>
            <a:off x="13916025" y="18188104"/>
            <a:ext cx="4814399" cy="3610819"/>
          </a:xfrm>
          <a:prstGeom prst="rect">
            <a:avLst/>
          </a:prstGeom>
          <a:noFill/>
          <a:ln>
            <a:noFill/>
          </a:ln>
        </p:spPr>
      </p:pic>
      <p:sp>
        <p:nvSpPr>
          <p:cNvPr id="138" name="Shape 138"/>
          <p:cNvSpPr txBox="1"/>
          <p:nvPr/>
        </p:nvSpPr>
        <p:spPr>
          <a:xfrm>
            <a:off x="13535462" y="21679175"/>
            <a:ext cx="4814400" cy="560100"/>
          </a:xfrm>
          <a:prstGeom prst="rect">
            <a:avLst/>
          </a:prstGeom>
          <a:noFill/>
          <a:ln>
            <a:noFill/>
          </a:ln>
        </p:spPr>
        <p:txBody>
          <a:bodyPr anchorCtr="0" anchor="t" bIns="91425" lIns="91425" rIns="91425" tIns="91425">
            <a:noAutofit/>
          </a:bodyPr>
          <a:lstStyle/>
          <a:p>
            <a:pPr lvl="0">
              <a:spcBef>
                <a:spcPts val="0"/>
              </a:spcBef>
              <a:buNone/>
            </a:pPr>
            <a:r>
              <a:rPr lang="en-US" sz="1800">
                <a:latin typeface="Times New Roman"/>
                <a:ea typeface="Times New Roman"/>
                <a:cs typeface="Times New Roman"/>
                <a:sym typeface="Times New Roman"/>
              </a:rPr>
              <a:t>                </a:t>
            </a:r>
            <a:r>
              <a:rPr b="1" lang="en-US" sz="1800">
                <a:latin typeface="Times New Roman"/>
                <a:ea typeface="Times New Roman"/>
                <a:cs typeface="Times New Roman"/>
                <a:sym typeface="Times New Roman"/>
              </a:rPr>
              <a:t> FFT printout for frequency of 220Hz</a:t>
            </a:r>
          </a:p>
        </p:txBody>
      </p:sp>
      <p:sp>
        <p:nvSpPr>
          <p:cNvPr id="139" name="Shape 139"/>
          <p:cNvSpPr txBox="1"/>
          <p:nvPr/>
        </p:nvSpPr>
        <p:spPr>
          <a:xfrm>
            <a:off x="875450" y="11572879"/>
            <a:ext cx="9189600" cy="6267300"/>
          </a:xfrm>
          <a:prstGeom prst="rect">
            <a:avLst/>
          </a:prstGeom>
          <a:noFill/>
          <a:ln>
            <a:noFill/>
          </a:ln>
        </p:spPr>
        <p:txBody>
          <a:bodyPr anchorCtr="0" anchor="t" bIns="91425" lIns="91425" rIns="91425" tIns="91425">
            <a:noAutofit/>
          </a:bodyPr>
          <a:lstStyle/>
          <a:p>
            <a:pPr indent="-393700" lvl="0" marL="457200" rtl="0">
              <a:spcBef>
                <a:spcPts val="0"/>
              </a:spcBef>
              <a:buClr>
                <a:srgbClr val="980000"/>
              </a:buClr>
              <a:buSzPct val="100000"/>
              <a:buFont typeface="Times New Roman"/>
              <a:buChar char="■"/>
            </a:pPr>
            <a:r>
              <a:rPr b="1" lang="en-US" sz="2600">
                <a:latin typeface="Times New Roman"/>
                <a:ea typeface="Times New Roman"/>
                <a:cs typeface="Times New Roman"/>
                <a:sym typeface="Times New Roman"/>
              </a:rPr>
              <a:t>Easy to use interface locate</a:t>
            </a:r>
            <a:r>
              <a:rPr b="1" lang="en-US" sz="2600">
                <a:latin typeface="Times New Roman"/>
                <a:ea typeface="Times New Roman"/>
                <a:cs typeface="Times New Roman"/>
                <a:sym typeface="Times New Roman"/>
              </a:rPr>
              <a:t>d at the base of the guitar, consisting of 3 buttons and 3 LEDS</a:t>
            </a:r>
          </a:p>
          <a:p>
            <a:pPr indent="-393700" lvl="0" marL="457200" rtl="0">
              <a:spcBef>
                <a:spcPts val="0"/>
              </a:spcBef>
              <a:buClr>
                <a:srgbClr val="980000"/>
              </a:buClr>
              <a:buSzPct val="100000"/>
              <a:buFont typeface="Times New Roman"/>
              <a:buChar char="■"/>
            </a:pPr>
            <a:r>
              <a:rPr b="1" lang="en-US" sz="2600">
                <a:solidFill>
                  <a:schemeClr val="dk1"/>
                </a:solidFill>
                <a:highlight>
                  <a:srgbClr val="FF0000"/>
                </a:highlight>
                <a:latin typeface="Times New Roman"/>
                <a:ea typeface="Times New Roman"/>
                <a:cs typeface="Times New Roman"/>
                <a:sym typeface="Times New Roman"/>
              </a:rPr>
              <a:t>Red LED:</a:t>
            </a:r>
            <a:r>
              <a:rPr b="1" lang="en-US" sz="2600">
                <a:solidFill>
                  <a:schemeClr val="dk1"/>
                </a:solidFill>
                <a:latin typeface="Times New Roman"/>
                <a:ea typeface="Times New Roman"/>
                <a:cs typeface="Times New Roman"/>
                <a:sym typeface="Times New Roman"/>
              </a:rPr>
              <a:t> Signals that the you are recording</a:t>
            </a:r>
          </a:p>
          <a:p>
            <a:pPr indent="-393700" lvl="0" marL="457200" rtl="0">
              <a:spcBef>
                <a:spcPts val="0"/>
              </a:spcBef>
              <a:buClr>
                <a:srgbClr val="980000"/>
              </a:buClr>
              <a:buSzPct val="100000"/>
              <a:buFont typeface="Times New Roman"/>
              <a:buChar char="■"/>
            </a:pPr>
            <a:r>
              <a:rPr b="1" lang="en-US" sz="2600">
                <a:highlight>
                  <a:srgbClr val="00FF00"/>
                </a:highlight>
                <a:latin typeface="Times New Roman"/>
                <a:ea typeface="Times New Roman"/>
                <a:cs typeface="Times New Roman"/>
                <a:sym typeface="Times New Roman"/>
              </a:rPr>
              <a:t>Green LED:</a:t>
            </a:r>
            <a:r>
              <a:rPr b="1" lang="en-US" sz="2600">
                <a:latin typeface="Times New Roman"/>
                <a:ea typeface="Times New Roman"/>
                <a:cs typeface="Times New Roman"/>
                <a:sym typeface="Times New Roman"/>
              </a:rPr>
              <a:t> Signals that the </a:t>
            </a:r>
            <a:r>
              <a:rPr b="1" lang="en-US" sz="2600">
                <a:latin typeface="Times New Roman"/>
                <a:ea typeface="Times New Roman"/>
                <a:cs typeface="Times New Roman"/>
                <a:sym typeface="Times New Roman"/>
              </a:rPr>
              <a:t>device</a:t>
            </a:r>
            <a:r>
              <a:rPr b="1" lang="en-US" sz="2600">
                <a:latin typeface="Times New Roman"/>
                <a:ea typeface="Times New Roman"/>
                <a:cs typeface="Times New Roman"/>
                <a:sym typeface="Times New Roman"/>
              </a:rPr>
              <a:t> is currently ready to record/calibrate or is in the process of recording or calibrating</a:t>
            </a:r>
          </a:p>
          <a:p>
            <a:pPr indent="-393700" lvl="0" marL="457200" rtl="0">
              <a:spcBef>
                <a:spcPts val="0"/>
              </a:spcBef>
              <a:buClr>
                <a:srgbClr val="980000"/>
              </a:buClr>
              <a:buSzPct val="100000"/>
              <a:buFont typeface="Times New Roman"/>
              <a:buChar char="■"/>
            </a:pPr>
            <a:r>
              <a:rPr b="1" lang="en-US" sz="2600">
                <a:highlight>
                  <a:srgbClr val="D9D9D9"/>
                </a:highlight>
                <a:latin typeface="Times New Roman"/>
                <a:ea typeface="Times New Roman"/>
                <a:cs typeface="Times New Roman"/>
                <a:sym typeface="Times New Roman"/>
              </a:rPr>
              <a:t>White LED:</a:t>
            </a:r>
            <a:r>
              <a:rPr b="1" lang="en-US" sz="2600">
                <a:latin typeface="Times New Roman"/>
                <a:ea typeface="Times New Roman"/>
                <a:cs typeface="Times New Roman"/>
                <a:sym typeface="Times New Roman"/>
              </a:rPr>
              <a:t> Signals you are recording your calibration file</a:t>
            </a:r>
          </a:p>
          <a:p>
            <a:pPr indent="-393700" lvl="0" marL="457200" rtl="0">
              <a:spcBef>
                <a:spcPts val="0"/>
              </a:spcBef>
              <a:buClr>
                <a:srgbClr val="980000"/>
              </a:buClr>
              <a:buSzPct val="100000"/>
              <a:buFont typeface="Times New Roman"/>
              <a:buChar char="■"/>
            </a:pPr>
            <a:r>
              <a:rPr b="1" lang="en-US" sz="2600">
                <a:latin typeface="Times New Roman"/>
                <a:ea typeface="Times New Roman"/>
                <a:cs typeface="Times New Roman"/>
                <a:sym typeface="Times New Roman"/>
              </a:rPr>
              <a:t>The Record Button, located next to the red LED, allows the </a:t>
            </a:r>
            <a:r>
              <a:rPr b="1" lang="en-US" sz="2600">
                <a:latin typeface="Times New Roman"/>
                <a:ea typeface="Times New Roman"/>
                <a:cs typeface="Times New Roman"/>
                <a:sym typeface="Times New Roman"/>
              </a:rPr>
              <a:t>user to record the notes they play on the guitar and produce a tablature output.</a:t>
            </a:r>
          </a:p>
          <a:p>
            <a:pPr indent="-393700" lvl="0" marL="457200" rtl="0">
              <a:spcBef>
                <a:spcPts val="0"/>
              </a:spcBef>
              <a:buClr>
                <a:srgbClr val="980000"/>
              </a:buClr>
              <a:buSzPct val="100000"/>
              <a:buFont typeface="Times New Roman"/>
              <a:buChar char="■"/>
            </a:pPr>
            <a:r>
              <a:rPr b="1" lang="en-US" sz="2600">
                <a:latin typeface="Times New Roman"/>
                <a:ea typeface="Times New Roman"/>
                <a:cs typeface="Times New Roman"/>
                <a:sym typeface="Times New Roman"/>
              </a:rPr>
              <a:t>The Shutoff Button, located next to the Green LED, allows the user a quick way of shutting off QuickTab</a:t>
            </a:r>
          </a:p>
          <a:p>
            <a:pPr indent="-393700" lvl="0" marL="457200" rtl="0">
              <a:spcBef>
                <a:spcPts val="0"/>
              </a:spcBef>
              <a:buClr>
                <a:srgbClr val="980000"/>
              </a:buClr>
              <a:buSzPct val="100000"/>
              <a:buFont typeface="Times New Roman"/>
              <a:buChar char="■"/>
            </a:pPr>
            <a:r>
              <a:rPr b="1" lang="en-US" sz="2600">
                <a:solidFill>
                  <a:schemeClr val="dk1"/>
                </a:solidFill>
                <a:latin typeface="Times New Roman"/>
                <a:ea typeface="Times New Roman"/>
                <a:cs typeface="Times New Roman"/>
                <a:sym typeface="Times New Roman"/>
              </a:rPr>
              <a:t>The Calibration Button, located next to the white LED, allows the user to record the 6 base frequencies of their guitar which will adjust the Tablature output accordingly</a:t>
            </a:r>
          </a:p>
        </p:txBody>
      </p:sp>
      <p:sp>
        <p:nvSpPr>
          <p:cNvPr id="140" name="Shape 140"/>
          <p:cNvSpPr txBox="1"/>
          <p:nvPr/>
        </p:nvSpPr>
        <p:spPr>
          <a:xfrm>
            <a:off x="11885775" y="2851150"/>
            <a:ext cx="8874900" cy="7664400"/>
          </a:xfrm>
          <a:prstGeom prst="rect">
            <a:avLst/>
          </a:prstGeom>
          <a:noFill/>
          <a:ln>
            <a:noFill/>
          </a:ln>
        </p:spPr>
        <p:txBody>
          <a:bodyPr anchorCtr="0" anchor="t" bIns="91425" lIns="91425" rIns="91425" tIns="91425">
            <a:noAutofit/>
          </a:bodyPr>
          <a:lstStyle/>
          <a:p>
            <a:pPr indent="-393700" lvl="0" marL="457200" rtl="0">
              <a:spcBef>
                <a:spcPts val="0"/>
              </a:spcBef>
              <a:buClr>
                <a:srgbClr val="881C1C"/>
              </a:buClr>
              <a:buSzPct val="100000"/>
              <a:buFont typeface="Times New Roman"/>
              <a:buChar char="■"/>
            </a:pPr>
            <a:r>
              <a:rPr b="1" lang="en-US" sz="2600">
                <a:solidFill>
                  <a:schemeClr val="dk1"/>
                </a:solidFill>
                <a:latin typeface="Times New Roman"/>
                <a:ea typeface="Times New Roman"/>
                <a:cs typeface="Times New Roman"/>
                <a:sym typeface="Times New Roman"/>
              </a:rPr>
              <a:t>Data from multiple sources is recorded and organized by python code on a Raspberry Pi</a:t>
            </a:r>
          </a:p>
          <a:p>
            <a:pPr indent="-393700" lvl="1" marL="914400" rtl="0">
              <a:spcBef>
                <a:spcPts val="0"/>
              </a:spcBef>
              <a:buClr>
                <a:srgbClr val="881C1C"/>
              </a:buClr>
              <a:buSzPct val="100000"/>
              <a:buFont typeface="Times New Roman"/>
              <a:buChar char="■"/>
            </a:pPr>
            <a:r>
              <a:rPr b="1" lang="en-US" sz="2600">
                <a:latin typeface="Times New Roman"/>
                <a:ea typeface="Times New Roman"/>
                <a:cs typeface="Times New Roman"/>
                <a:sym typeface="Times New Roman"/>
              </a:rPr>
              <a:t>The accelerometer, ADXL345, interfaces with the Pi through an I</a:t>
            </a:r>
            <a:r>
              <a:rPr b="1" baseline="30000" lang="en-US" sz="2600">
                <a:latin typeface="Times New Roman"/>
                <a:ea typeface="Times New Roman"/>
                <a:cs typeface="Times New Roman"/>
                <a:sym typeface="Times New Roman"/>
              </a:rPr>
              <a:t>2</a:t>
            </a:r>
            <a:r>
              <a:rPr b="1" lang="en-US" sz="2600">
                <a:latin typeface="Times New Roman"/>
                <a:ea typeface="Times New Roman"/>
                <a:cs typeface="Times New Roman"/>
                <a:sym typeface="Times New Roman"/>
              </a:rPr>
              <a:t>C bus operating in FIFO mode at 3200Hz</a:t>
            </a:r>
          </a:p>
          <a:p>
            <a:pPr indent="-393700" lvl="2" marL="1371600" rtl="0">
              <a:spcBef>
                <a:spcPts val="0"/>
              </a:spcBef>
              <a:buClr>
                <a:srgbClr val="881C1C"/>
              </a:buClr>
              <a:buSzPct val="100000"/>
              <a:buFont typeface="Times New Roman"/>
              <a:buChar char="■"/>
            </a:pPr>
            <a:r>
              <a:rPr b="1" lang="en-US" sz="2600">
                <a:latin typeface="Times New Roman"/>
                <a:ea typeface="Times New Roman"/>
                <a:cs typeface="Times New Roman"/>
                <a:sym typeface="Times New Roman"/>
              </a:rPr>
              <a:t>The highest frequency available on our guitar is 1047Hz, meaning that our chosen sampling rate of 3200Hz satisfies the minimum constraints of the Nyquist rate (i.e. 2096Hz)</a:t>
            </a:r>
          </a:p>
          <a:p>
            <a:pPr indent="-393700" lvl="1" marL="914400" rtl="0">
              <a:spcBef>
                <a:spcPts val="0"/>
              </a:spcBef>
              <a:buClr>
                <a:srgbClr val="881C1C"/>
              </a:buClr>
              <a:buSzPct val="100000"/>
              <a:buFont typeface="Times New Roman"/>
              <a:buChar char="■"/>
            </a:pPr>
            <a:r>
              <a:rPr b="1" lang="en-US" sz="2600">
                <a:latin typeface="Times New Roman"/>
                <a:ea typeface="Times New Roman"/>
                <a:cs typeface="Times New Roman"/>
                <a:sym typeface="Times New Roman"/>
              </a:rPr>
              <a:t>The flex sensors are directly connected to the GPIO pins of the Pi, sending signals when specific conditions are met (as described in “Sensors”)</a:t>
            </a:r>
          </a:p>
          <a:p>
            <a:pPr indent="-393700" lvl="0" marL="457200" rtl="0">
              <a:spcBef>
                <a:spcPts val="0"/>
              </a:spcBef>
              <a:buClr>
                <a:srgbClr val="881C1C"/>
              </a:buClr>
              <a:buSzPct val="100000"/>
              <a:buFont typeface="Times New Roman"/>
              <a:buChar char="■"/>
            </a:pPr>
            <a:r>
              <a:rPr b="1" lang="en-US" sz="2600">
                <a:latin typeface="Times New Roman"/>
                <a:ea typeface="Times New Roman"/>
                <a:cs typeface="Times New Roman"/>
                <a:sym typeface="Times New Roman"/>
              </a:rPr>
              <a:t>Depending on the inputs from the UI, the data is stored in two files for either “Calibration” or “Recording”</a:t>
            </a:r>
          </a:p>
          <a:p>
            <a:pPr indent="-393700" lvl="1" marL="914400" rtl="0">
              <a:spcBef>
                <a:spcPts val="0"/>
              </a:spcBef>
              <a:buClr>
                <a:srgbClr val="881C1C"/>
              </a:buClr>
              <a:buSzPct val="100000"/>
              <a:buFont typeface="Times New Roman"/>
              <a:buChar char="■"/>
            </a:pPr>
            <a:r>
              <a:rPr b="1" lang="en-US" sz="2600">
                <a:latin typeface="Times New Roman"/>
                <a:ea typeface="Times New Roman"/>
                <a:cs typeface="Times New Roman"/>
                <a:sym typeface="Times New Roman"/>
              </a:rPr>
              <a:t>These recordings are automatically stored both in a local folder and transmitted wirelessly to our project’s e-mail address</a:t>
            </a:r>
          </a:p>
        </p:txBody>
      </p:sp>
      <p:sp>
        <p:nvSpPr>
          <p:cNvPr id="141" name="Shape 141"/>
          <p:cNvSpPr txBox="1"/>
          <p:nvPr/>
        </p:nvSpPr>
        <p:spPr>
          <a:xfrm>
            <a:off x="11970825" y="21909925"/>
            <a:ext cx="7943700" cy="4488900"/>
          </a:xfrm>
          <a:prstGeom prst="rect">
            <a:avLst/>
          </a:prstGeom>
          <a:noFill/>
          <a:ln>
            <a:noFill/>
          </a:ln>
        </p:spPr>
        <p:txBody>
          <a:bodyPr anchorCtr="0" anchor="t" bIns="91425" lIns="91425" rIns="91425" tIns="91425">
            <a:noAutofit/>
          </a:bodyPr>
          <a:lstStyle/>
          <a:p>
            <a:pPr lvl="0">
              <a:spcBef>
                <a:spcPts val="0"/>
              </a:spcBef>
              <a:buClr>
                <a:schemeClr val="dk1"/>
              </a:buClr>
              <a:buSzPct val="36666"/>
              <a:buFont typeface="Arial"/>
              <a:buNone/>
            </a:pPr>
            <a:r>
              <a:rPr b="1" lang="en-US" sz="3000">
                <a:solidFill>
                  <a:srgbClr val="881C1C"/>
                </a:solidFill>
                <a:latin typeface="Times New Roman"/>
                <a:ea typeface="Times New Roman"/>
                <a:cs typeface="Times New Roman"/>
                <a:sym typeface="Times New Roman"/>
              </a:rPr>
              <a:t>Calibration </a:t>
            </a:r>
          </a:p>
          <a:p>
            <a:pPr indent="-393700" lvl="0" marL="457200" rtl="0">
              <a:spcBef>
                <a:spcPts val="0"/>
              </a:spcBef>
              <a:buClr>
                <a:srgbClr val="840C22"/>
              </a:buClr>
              <a:buSzPct val="100000"/>
              <a:buFont typeface="Times New Roman"/>
              <a:buChar char="■"/>
            </a:pPr>
            <a:r>
              <a:rPr b="1" lang="en-US" sz="2600">
                <a:solidFill>
                  <a:schemeClr val="dk1"/>
                </a:solidFill>
                <a:latin typeface="Times New Roman"/>
                <a:ea typeface="Times New Roman"/>
                <a:cs typeface="Times New Roman"/>
                <a:sym typeface="Times New Roman"/>
              </a:rPr>
              <a:t>Accurate fret detection requires knowledge of base frequency of each string.  We have incorporated a calibration function to accommodate any tuning.</a:t>
            </a:r>
          </a:p>
          <a:p>
            <a:pPr indent="-393700" lvl="1" marL="914400" rtl="0">
              <a:spcBef>
                <a:spcPts val="0"/>
              </a:spcBef>
              <a:buClr>
                <a:srgbClr val="840C22"/>
              </a:buClr>
              <a:buSzPct val="100000"/>
              <a:buFont typeface="Times New Roman"/>
              <a:buChar char="■"/>
            </a:pPr>
            <a:r>
              <a:rPr b="1" lang="en-US" sz="2600">
                <a:solidFill>
                  <a:schemeClr val="dk1"/>
                </a:solidFill>
                <a:latin typeface="Times New Roman"/>
                <a:ea typeface="Times New Roman"/>
                <a:cs typeface="Times New Roman"/>
                <a:sym typeface="Times New Roman"/>
              </a:rPr>
              <a:t>When initialized the code stores the values of the open string frequencies as the standard tuning values (E, A, D, G, B, e)</a:t>
            </a:r>
          </a:p>
          <a:p>
            <a:pPr indent="-393700" lvl="1" marL="914400" rtl="0">
              <a:spcBef>
                <a:spcPts val="0"/>
              </a:spcBef>
              <a:buClr>
                <a:srgbClr val="840C22"/>
              </a:buClr>
              <a:buSzPct val="100000"/>
              <a:buFont typeface="Times New Roman"/>
              <a:buChar char="■"/>
            </a:pPr>
            <a:r>
              <a:rPr b="1" lang="en-US" sz="2600">
                <a:solidFill>
                  <a:schemeClr val="dk1"/>
                </a:solidFill>
                <a:latin typeface="Times New Roman"/>
                <a:ea typeface="Times New Roman"/>
                <a:cs typeface="Times New Roman"/>
                <a:sym typeface="Times New Roman"/>
              </a:rPr>
              <a:t>The calibrate button on the PCB will send a calibrate file that can be read into the code</a:t>
            </a:r>
          </a:p>
          <a:p>
            <a:pPr indent="-393700" lvl="1" marL="914400" rtl="0">
              <a:spcBef>
                <a:spcPts val="0"/>
              </a:spcBef>
              <a:buClr>
                <a:srgbClr val="840C22"/>
              </a:buClr>
              <a:buSzPct val="100000"/>
              <a:buFont typeface="Times New Roman"/>
              <a:buChar char="■"/>
            </a:pPr>
            <a:r>
              <a:rPr b="1" lang="en-US" sz="2600">
                <a:solidFill>
                  <a:schemeClr val="dk1"/>
                </a:solidFill>
                <a:latin typeface="Times New Roman"/>
                <a:ea typeface="Times New Roman"/>
                <a:cs typeface="Times New Roman"/>
                <a:sym typeface="Times New Roman"/>
              </a:rPr>
              <a:t>This data is processed the same way as above and the new values are stored in the string frequency array until a new calibration file is read in </a:t>
            </a:r>
          </a:p>
          <a:p>
            <a:pPr lvl="0">
              <a:spcBef>
                <a:spcPts val="0"/>
              </a:spcBef>
              <a:buNone/>
            </a:pPr>
            <a:r>
              <a:t/>
            </a:r>
            <a:endParaRPr b="1" sz="2000"/>
          </a:p>
        </p:txBody>
      </p:sp>
      <p:sp>
        <p:nvSpPr>
          <p:cNvPr id="142" name="Shape 142"/>
          <p:cNvSpPr txBox="1"/>
          <p:nvPr/>
        </p:nvSpPr>
        <p:spPr>
          <a:xfrm>
            <a:off x="11970825" y="31771450"/>
            <a:ext cx="8460000" cy="560100"/>
          </a:xfrm>
          <a:prstGeom prst="rect">
            <a:avLst/>
          </a:prstGeom>
          <a:noFill/>
          <a:ln>
            <a:noFill/>
          </a:ln>
        </p:spPr>
        <p:txBody>
          <a:bodyPr anchorCtr="0" anchor="t" bIns="91425" lIns="91425" rIns="91425" tIns="91425">
            <a:noAutofit/>
          </a:bodyPr>
          <a:lstStyle/>
          <a:p>
            <a:pPr lvl="0">
              <a:spcBef>
                <a:spcPts val="0"/>
              </a:spcBef>
              <a:buNone/>
            </a:pPr>
            <a:r>
              <a:rPr lang="en-US" sz="1800">
                <a:latin typeface="Times New Roman"/>
                <a:ea typeface="Times New Roman"/>
                <a:cs typeface="Times New Roman"/>
                <a:sym typeface="Times New Roman"/>
              </a:rPr>
              <a:t>                                   </a:t>
            </a:r>
            <a:r>
              <a:rPr i="1" lang="en-US" sz="1800">
                <a:latin typeface="Times New Roman"/>
                <a:ea typeface="Times New Roman"/>
                <a:cs typeface="Times New Roman"/>
                <a:sym typeface="Times New Roman"/>
              </a:rPr>
              <a:t>Mary had a little lamb tablature from 911tabs.com</a:t>
            </a:r>
            <a:r>
              <a:rPr lang="en-US" sz="1800">
                <a:latin typeface="Times New Roman"/>
                <a:ea typeface="Times New Roman"/>
                <a:cs typeface="Times New Roman"/>
                <a:sym typeface="Times New Roman"/>
              </a:rPr>
              <a:t> </a:t>
            </a:r>
          </a:p>
        </p:txBody>
      </p:sp>
      <p:sp>
        <p:nvSpPr>
          <p:cNvPr id="143" name="Shape 143"/>
          <p:cNvSpPr txBox="1"/>
          <p:nvPr/>
        </p:nvSpPr>
        <p:spPr>
          <a:xfrm>
            <a:off x="4716050" y="3254750"/>
            <a:ext cx="5349000" cy="6267300"/>
          </a:xfrm>
          <a:prstGeom prst="rect">
            <a:avLst/>
          </a:prstGeom>
          <a:noFill/>
          <a:ln>
            <a:noFill/>
          </a:ln>
        </p:spPr>
        <p:txBody>
          <a:bodyPr anchorCtr="0" anchor="t" bIns="91425" lIns="91425" rIns="91425" tIns="91425">
            <a:noAutofit/>
          </a:bodyPr>
          <a:lstStyle/>
          <a:p>
            <a:pPr indent="-393700" lvl="0" marL="457200" rtl="0">
              <a:spcBef>
                <a:spcPts val="0"/>
              </a:spcBef>
              <a:buClr>
                <a:srgbClr val="840C22"/>
              </a:buClr>
              <a:buSzPct val="100000"/>
              <a:buFont typeface="Times New Roman"/>
              <a:buChar char="■"/>
            </a:pPr>
            <a:r>
              <a:rPr b="1" lang="en-US" sz="2600">
                <a:solidFill>
                  <a:schemeClr val="dk1"/>
                </a:solidFill>
                <a:latin typeface="Times New Roman"/>
                <a:ea typeface="Times New Roman"/>
                <a:cs typeface="Times New Roman"/>
                <a:sym typeface="Times New Roman"/>
              </a:rPr>
              <a:t>Six piezo film vibration sensors are placed adjacent to the guitar strings</a:t>
            </a:r>
          </a:p>
          <a:p>
            <a:pPr lvl="0" rtl="0">
              <a:spcBef>
                <a:spcPts val="0"/>
              </a:spcBef>
              <a:buNone/>
            </a:pPr>
            <a:r>
              <a:t/>
            </a:r>
            <a:endParaRPr b="1" sz="2600">
              <a:solidFill>
                <a:schemeClr val="dk1"/>
              </a:solidFill>
              <a:latin typeface="Times New Roman"/>
              <a:ea typeface="Times New Roman"/>
              <a:cs typeface="Times New Roman"/>
              <a:sym typeface="Times New Roman"/>
            </a:endParaRPr>
          </a:p>
          <a:p>
            <a:pPr indent="-393700" lvl="0" marL="457200" rtl="0">
              <a:spcBef>
                <a:spcPts val="0"/>
              </a:spcBef>
              <a:buClr>
                <a:srgbClr val="840C22"/>
              </a:buClr>
              <a:buSzPct val="100000"/>
              <a:buFont typeface="Times New Roman"/>
              <a:buChar char="■"/>
            </a:pPr>
            <a:r>
              <a:rPr b="1" lang="en-US" sz="2600">
                <a:solidFill>
                  <a:schemeClr val="dk1"/>
                </a:solidFill>
                <a:latin typeface="Times New Roman"/>
                <a:ea typeface="Times New Roman"/>
                <a:cs typeface="Times New Roman"/>
                <a:sym typeface="Times New Roman"/>
              </a:rPr>
              <a:t>An MCP3008  ADC allows for the Raspberry Pi to process the analog outputs of the sensors</a:t>
            </a:r>
          </a:p>
          <a:p>
            <a:pPr lvl="0" rtl="0">
              <a:spcBef>
                <a:spcPts val="0"/>
              </a:spcBef>
              <a:buNone/>
            </a:pPr>
            <a:r>
              <a:t/>
            </a:r>
            <a:endParaRPr b="1" sz="2600">
              <a:solidFill>
                <a:schemeClr val="dk1"/>
              </a:solidFill>
              <a:latin typeface="Times New Roman"/>
              <a:ea typeface="Times New Roman"/>
              <a:cs typeface="Times New Roman"/>
              <a:sym typeface="Times New Roman"/>
            </a:endParaRPr>
          </a:p>
          <a:p>
            <a:pPr indent="-393700" lvl="0" marL="457200" rtl="0">
              <a:spcBef>
                <a:spcPts val="0"/>
              </a:spcBef>
              <a:buClr>
                <a:srgbClr val="840C22"/>
              </a:buClr>
              <a:buSzPct val="100000"/>
              <a:buFont typeface="Times New Roman"/>
              <a:buChar char="■"/>
            </a:pPr>
            <a:r>
              <a:rPr b="1" lang="en-US" sz="2600">
                <a:solidFill>
                  <a:schemeClr val="dk1"/>
                </a:solidFill>
                <a:latin typeface="Times New Roman"/>
                <a:ea typeface="Times New Roman"/>
                <a:cs typeface="Times New Roman"/>
                <a:sym typeface="Times New Roman"/>
              </a:rPr>
              <a:t> Manually set the intensity thresholds within the QuickTab Python Script</a:t>
            </a:r>
          </a:p>
          <a:p>
            <a:pPr lvl="0" rtl="0">
              <a:spcBef>
                <a:spcPts val="0"/>
              </a:spcBef>
              <a:buNone/>
            </a:pPr>
            <a:r>
              <a:t/>
            </a:r>
            <a:endParaRPr b="1" sz="2600">
              <a:solidFill>
                <a:schemeClr val="dk1"/>
              </a:solidFill>
              <a:latin typeface="Times New Roman"/>
              <a:ea typeface="Times New Roman"/>
              <a:cs typeface="Times New Roman"/>
              <a:sym typeface="Times New Roman"/>
            </a:endParaRPr>
          </a:p>
          <a:p>
            <a:pPr indent="-393700" lvl="0" marL="457200" rtl="0">
              <a:spcBef>
                <a:spcPts val="0"/>
              </a:spcBef>
              <a:buClr>
                <a:srgbClr val="840C22"/>
              </a:buClr>
              <a:buSzPct val="100000"/>
              <a:buFont typeface="Times New Roman"/>
              <a:buChar char="■"/>
            </a:pPr>
            <a:r>
              <a:rPr b="1" lang="en-US" sz="2600">
                <a:solidFill>
                  <a:schemeClr val="dk1"/>
                </a:solidFill>
                <a:latin typeface="Times New Roman"/>
                <a:ea typeface="Times New Roman"/>
                <a:cs typeface="Times New Roman"/>
                <a:sym typeface="Times New Roman"/>
              </a:rPr>
              <a:t>Optimized thresholds improve the performance of signal processing</a:t>
            </a:r>
          </a:p>
        </p:txBody>
      </p:sp>
      <p:pic>
        <p:nvPicPr>
          <p:cNvPr id="144" name="Shape 144"/>
          <p:cNvPicPr preferRelativeResize="0"/>
          <p:nvPr/>
        </p:nvPicPr>
        <p:blipFill>
          <a:blip r:embed="rId6">
            <a:alphaModFix/>
          </a:blip>
          <a:stretch>
            <a:fillRect/>
          </a:stretch>
        </p:blipFill>
        <p:spPr>
          <a:xfrm>
            <a:off x="11583750" y="9522050"/>
            <a:ext cx="4259825" cy="3025499"/>
          </a:xfrm>
          <a:prstGeom prst="rect">
            <a:avLst/>
          </a:prstGeom>
          <a:noFill/>
          <a:ln>
            <a:noFill/>
          </a:ln>
        </p:spPr>
      </p:pic>
      <p:pic>
        <p:nvPicPr>
          <p:cNvPr id="145" name="Shape 145"/>
          <p:cNvPicPr preferRelativeResize="0"/>
          <p:nvPr/>
        </p:nvPicPr>
        <p:blipFill>
          <a:blip r:embed="rId7">
            <a:alphaModFix/>
          </a:blip>
          <a:stretch>
            <a:fillRect/>
          </a:stretch>
        </p:blipFill>
        <p:spPr>
          <a:xfrm>
            <a:off x="16500850" y="9522049"/>
            <a:ext cx="4259826" cy="3025500"/>
          </a:xfrm>
          <a:prstGeom prst="rect">
            <a:avLst/>
          </a:prstGeom>
          <a:noFill/>
          <a:ln>
            <a:noFill/>
          </a:ln>
        </p:spPr>
      </p:pic>
      <p:pic>
        <p:nvPicPr>
          <p:cNvPr id="146" name="Shape 146"/>
          <p:cNvPicPr preferRelativeResize="0"/>
          <p:nvPr/>
        </p:nvPicPr>
        <p:blipFill rotWithShape="1">
          <a:blip r:embed="rId8">
            <a:alphaModFix/>
          </a:blip>
          <a:srcRect b="0" l="0" r="17749" t="0"/>
          <a:stretch/>
        </p:blipFill>
        <p:spPr>
          <a:xfrm>
            <a:off x="1108725" y="18299200"/>
            <a:ext cx="3634349" cy="5328046"/>
          </a:xfrm>
          <a:prstGeom prst="rect">
            <a:avLst/>
          </a:prstGeom>
          <a:noFill/>
          <a:ln cap="flat" cmpd="sng" w="25400">
            <a:solidFill>
              <a:schemeClr val="dk1"/>
            </a:solidFill>
            <a:prstDash val="solid"/>
            <a:round/>
            <a:headEnd len="med" w="med" type="none"/>
            <a:tailEnd len="med" w="med" type="none"/>
          </a:ln>
        </p:spPr>
      </p:pic>
      <p:sp>
        <p:nvSpPr>
          <p:cNvPr id="147" name="Shape 147"/>
          <p:cNvSpPr txBox="1"/>
          <p:nvPr/>
        </p:nvSpPr>
        <p:spPr>
          <a:xfrm>
            <a:off x="5186100" y="18168050"/>
            <a:ext cx="4626000" cy="5928900"/>
          </a:xfrm>
          <a:prstGeom prst="rect">
            <a:avLst/>
          </a:prstGeom>
          <a:noFill/>
          <a:ln>
            <a:noFill/>
          </a:ln>
        </p:spPr>
        <p:txBody>
          <a:bodyPr anchorCtr="0" anchor="t" bIns="91425" lIns="91425" rIns="91425" tIns="91425">
            <a:noAutofit/>
          </a:bodyPr>
          <a:lstStyle/>
          <a:p>
            <a:pPr indent="-393700" lvl="0" marL="457200" rtl="0">
              <a:spcBef>
                <a:spcPts val="0"/>
              </a:spcBef>
              <a:buClr>
                <a:srgbClr val="881C1C"/>
              </a:buClr>
              <a:buSzPct val="100000"/>
              <a:buFont typeface="Times New Roman"/>
              <a:buChar char="■"/>
            </a:pPr>
            <a:r>
              <a:rPr b="1" lang="en-US" sz="2600">
                <a:latin typeface="Times New Roman"/>
                <a:ea typeface="Times New Roman"/>
                <a:cs typeface="Times New Roman"/>
                <a:sym typeface="Times New Roman"/>
              </a:rPr>
              <a:t>The user interface also contains connections to the Raspberry Pi and the vibration sensors</a:t>
            </a:r>
          </a:p>
          <a:p>
            <a:pPr indent="-393700" lvl="0" marL="457200" rtl="0">
              <a:spcBef>
                <a:spcPts val="0"/>
              </a:spcBef>
              <a:buClr>
                <a:srgbClr val="881C1C"/>
              </a:buClr>
              <a:buSzPct val="100000"/>
              <a:buFont typeface="Times New Roman"/>
              <a:buChar char="■"/>
            </a:pPr>
            <a:r>
              <a:rPr b="1" lang="en-US" sz="2600">
                <a:latin typeface="Times New Roman"/>
                <a:ea typeface="Times New Roman"/>
                <a:cs typeface="Times New Roman"/>
                <a:sym typeface="Times New Roman"/>
              </a:rPr>
              <a:t>The connections from the vibration sensors relay voltages induced by flexing the sensors to the A/D converter</a:t>
            </a:r>
          </a:p>
          <a:p>
            <a:pPr indent="-393700" lvl="0" marL="457200" rtl="0">
              <a:spcBef>
                <a:spcPts val="0"/>
              </a:spcBef>
              <a:buClr>
                <a:srgbClr val="881C1C"/>
              </a:buClr>
              <a:buSzPct val="100000"/>
              <a:buFont typeface="Times New Roman"/>
              <a:buChar char="■"/>
            </a:pPr>
            <a:r>
              <a:rPr b="1" lang="en-US" sz="2600">
                <a:latin typeface="Times New Roman"/>
                <a:ea typeface="Times New Roman"/>
                <a:cs typeface="Times New Roman"/>
                <a:sym typeface="Times New Roman"/>
              </a:rPr>
              <a:t>From the A/D converter these vibrations are attributed to strings</a:t>
            </a: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